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5"/>
  </p:notesMasterIdLst>
  <p:sldIdLst>
    <p:sldId id="256" r:id="rId2"/>
    <p:sldId id="257" r:id="rId3"/>
    <p:sldId id="259" r:id="rId4"/>
    <p:sldId id="329" r:id="rId5"/>
    <p:sldId id="330" r:id="rId6"/>
    <p:sldId id="302" r:id="rId7"/>
    <p:sldId id="303" r:id="rId8"/>
    <p:sldId id="297" r:id="rId9"/>
    <p:sldId id="331" r:id="rId10"/>
    <p:sldId id="261" r:id="rId11"/>
    <p:sldId id="299" r:id="rId12"/>
    <p:sldId id="304" r:id="rId13"/>
    <p:sldId id="325" r:id="rId14"/>
    <p:sldId id="326" r:id="rId15"/>
    <p:sldId id="327" r:id="rId16"/>
    <p:sldId id="328" r:id="rId17"/>
    <p:sldId id="318" r:id="rId18"/>
    <p:sldId id="314" r:id="rId19"/>
    <p:sldId id="319" r:id="rId20"/>
    <p:sldId id="320" r:id="rId21"/>
    <p:sldId id="321" r:id="rId22"/>
    <p:sldId id="322" r:id="rId23"/>
    <p:sldId id="323" r:id="rId24"/>
    <p:sldId id="324" r:id="rId25"/>
    <p:sldId id="316" r:id="rId26"/>
    <p:sldId id="317" r:id="rId27"/>
    <p:sldId id="305" r:id="rId28"/>
    <p:sldId id="332" r:id="rId29"/>
    <p:sldId id="306" r:id="rId30"/>
    <p:sldId id="307" r:id="rId31"/>
    <p:sldId id="312" r:id="rId32"/>
    <p:sldId id="300" r:id="rId33"/>
    <p:sldId id="262" r:id="rId34"/>
  </p:sldIdLst>
  <p:sldSz cx="9144000" cy="5143500" type="screen16x9"/>
  <p:notesSz cx="6858000" cy="9144000"/>
  <p:embeddedFontLst>
    <p:embeddedFont>
      <p:font typeface="Abel" panose="020B0600000101010101" charset="0"/>
      <p:regular r:id="rId36"/>
    </p:embeddedFont>
    <p:embeddedFont>
      <p:font typeface="Dosis ExtraLight" panose="020B0600000101010101" charset="0"/>
      <p:regular r:id="rId37"/>
      <p:bold r:id="rId38"/>
    </p:embeddedFont>
    <p:embeddedFont>
      <p:font typeface="Fira Sans Condensed ExtraLight" panose="020B0600000101010101" charset="0"/>
      <p:regular r:id="rId39"/>
      <p:bold r:id="rId40"/>
      <p:italic r:id="rId41"/>
      <p:boldItalic r:id="rId42"/>
    </p:embeddedFont>
    <p:embeddedFont>
      <p:font typeface="Josefin Sans" panose="020B0600000101010101" charset="0"/>
      <p:regular r:id="rId43"/>
      <p:bold r:id="rId44"/>
      <p:italic r:id="rId45"/>
      <p:boldItalic r:id="rId46"/>
    </p:embeddedFont>
    <p:embeddedFont>
      <p:font typeface="Staatliches" panose="020B0600000101010101" charset="0"/>
      <p:regular r:id="rId47"/>
    </p:embeddedFont>
    <p:embeddedFont>
      <p:font typeface="휴먼둥근헤드라인" panose="02030504000101010101" pitchFamily="18" charset="-12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3838"/>
    <a:srgbClr val="EFEFEF"/>
    <a:srgbClr val="23C7AC"/>
    <a:srgbClr val="2A3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52" y="7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2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683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FND</a:t>
            </a:r>
            <a:r>
              <a:rPr lang="ko-KR" altLang="en-US" dirty="0"/>
              <a:t> 입력에 사용되는 </a:t>
            </a:r>
            <a:r>
              <a:rPr lang="en-US" altLang="ko-KR" dirty="0"/>
              <a:t>port</a:t>
            </a:r>
            <a:r>
              <a:rPr lang="ko-KR" altLang="en-US" dirty="0"/>
              <a:t>와 핀을 초기화합니다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275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부분에서 몇 번째 세그먼트의 불을 켤 건지 설정합니다</a:t>
            </a:r>
            <a:r>
              <a:rPr lang="en-US" altLang="ko-KR" dirty="0"/>
              <a:t>. </a:t>
            </a:r>
            <a:r>
              <a:rPr lang="ko-KR" altLang="en-US" dirty="0"/>
              <a:t>해당하는 세그먼트의 포트와 핀만 </a:t>
            </a:r>
            <a:r>
              <a:rPr lang="en-US" altLang="ko-KR" dirty="0"/>
              <a:t>set</a:t>
            </a:r>
            <a:r>
              <a:rPr lang="ko-KR" altLang="en-US" dirty="0"/>
              <a:t>으로 설정합니다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719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다음은 </a:t>
            </a:r>
            <a:r>
              <a:rPr lang="ko-KR" altLang="en-US" dirty="0" err="1"/>
              <a:t>세그먼츠에서</a:t>
            </a:r>
            <a:r>
              <a:rPr lang="ko-KR" altLang="en-US" dirty="0"/>
              <a:t> 어떤 부분을 켤 것인지 설정하기 위해 초기화 해줍니다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27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입력 받은 숫자를 나타내기 위해 필요한 부분의 핀을 </a:t>
            </a:r>
            <a:r>
              <a:rPr lang="en-US" altLang="ko-KR" dirty="0"/>
              <a:t>0</a:t>
            </a:r>
            <a:r>
              <a:rPr lang="ko-KR" altLang="en-US" dirty="0"/>
              <a:t>으로 만들어서 불을 켜줍니다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30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Keypad</a:t>
            </a:r>
            <a:r>
              <a:rPr lang="ko-KR" altLang="en-US" dirty="0"/>
              <a:t>입력을 받는 코드입니다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43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다른 </a:t>
            </a:r>
            <a:r>
              <a:rPr lang="en-US" altLang="ko-KR" dirty="0"/>
              <a:t>I/O</a:t>
            </a:r>
            <a:r>
              <a:rPr lang="ko-KR" altLang="en-US" dirty="0"/>
              <a:t>와 포트가 겹쳐서 기존의 값을 </a:t>
            </a:r>
            <a:r>
              <a:rPr lang="ko-KR" altLang="en-US" dirty="0" err="1"/>
              <a:t>백업해둡니다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192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입력 포트와 핀의 </a:t>
            </a:r>
            <a:r>
              <a:rPr lang="en-US" altLang="ko-KR" dirty="0"/>
              <a:t>DIR</a:t>
            </a:r>
            <a:r>
              <a:rPr lang="ko-KR" altLang="en-US" dirty="0"/>
              <a:t>을 입력으로 초기화합니다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743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출력할 포트와 핀의 </a:t>
            </a:r>
            <a:r>
              <a:rPr lang="en-US" altLang="ko-KR" dirty="0"/>
              <a:t>DIR</a:t>
            </a:r>
            <a:r>
              <a:rPr lang="ko-KR" altLang="en-US" dirty="0"/>
              <a:t>을 출력으로 초기화합니다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736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Keypad output row</a:t>
            </a:r>
            <a:r>
              <a:rPr lang="ko-KR" altLang="en-US" dirty="0"/>
              <a:t>는 </a:t>
            </a:r>
            <a:r>
              <a:rPr lang="ko-KR" altLang="en-US" dirty="0" err="1"/>
              <a:t>키패드</a:t>
            </a:r>
            <a:r>
              <a:rPr lang="ko-KR" altLang="en-US" dirty="0"/>
              <a:t> 중 각 </a:t>
            </a:r>
            <a:r>
              <a:rPr lang="en-US" altLang="ko-KR" dirty="0"/>
              <a:t>row</a:t>
            </a:r>
            <a:r>
              <a:rPr lang="ko-KR" altLang="en-US" dirty="0"/>
              <a:t>의 포트를 임시로 입력 </a:t>
            </a:r>
            <a:r>
              <a:rPr lang="en-US" altLang="ko-KR" dirty="0"/>
              <a:t>DIR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279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로우의 입력이 눌렸다면 </a:t>
            </a:r>
            <a:r>
              <a:rPr lang="en-US" altLang="ko-KR" dirty="0"/>
              <a:t>col</a:t>
            </a:r>
            <a:r>
              <a:rPr lang="ko-KR" altLang="en-US" dirty="0"/>
              <a:t>을 </a:t>
            </a:r>
            <a:r>
              <a:rPr lang="ko-KR" altLang="en-US" dirty="0" err="1"/>
              <a:t>몇번째</a:t>
            </a:r>
            <a:r>
              <a:rPr lang="ko-KR" altLang="en-US" dirty="0"/>
              <a:t> </a:t>
            </a:r>
            <a:r>
              <a:rPr lang="en-US" altLang="ko-KR" dirty="0"/>
              <a:t>col</a:t>
            </a:r>
            <a:r>
              <a:rPr lang="ko-KR" altLang="en-US" dirty="0"/>
              <a:t>이 눌렸는지 확인하여 최종 값을 </a:t>
            </a:r>
            <a:r>
              <a:rPr lang="en-US" altLang="ko-KR" dirty="0" err="1"/>
              <a:t>key_value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957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백업해뒀던</a:t>
            </a:r>
            <a:r>
              <a:rPr lang="ko-KR" altLang="en-US" dirty="0"/>
              <a:t> 값을 복구합니다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2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Keyvalue</a:t>
            </a:r>
            <a:r>
              <a:rPr lang="ko-KR" altLang="en-US" dirty="0"/>
              <a:t>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436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343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32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90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76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1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07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311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4" name="Google Shape;5004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99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87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3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57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9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rgbClr val="EFEFE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3" r:id="rId9"/>
    <p:sldLayoutId id="214748366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sv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320498" y="3598598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201420988 </a:t>
            </a:r>
            <a:r>
              <a:rPr lang="ko-KR" alt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강현구</a:t>
            </a:r>
            <a:endParaRPr lang="en-US" altLang="ko-KR" dirty="0">
              <a:solidFill>
                <a:schemeClr val="accent3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201421002 </a:t>
            </a:r>
            <a:r>
              <a:rPr lang="ko-KR" altLang="en-US" dirty="0" err="1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한수찬</a:t>
            </a:r>
            <a:endParaRPr lang="en-US" altLang="ko-KR" dirty="0">
              <a:solidFill>
                <a:schemeClr val="accent3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201620486 </a:t>
            </a:r>
            <a:r>
              <a:rPr lang="ko-KR" altLang="en-US" dirty="0" err="1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오승민</a:t>
            </a:r>
            <a:r>
              <a:rPr 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201620950 </a:t>
            </a:r>
            <a:r>
              <a:rPr lang="ko-KR" altLang="en-US" dirty="0" err="1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강한결</a:t>
            </a:r>
            <a:endParaRPr dirty="0">
              <a:solidFill>
                <a:schemeClr val="accent3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763959" y="1392125"/>
            <a:ext cx="6017528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귀여운 고슴도치</a:t>
            </a:r>
            <a:b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 프로젝트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구현 방법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EDF47D-3753-4EBE-ACE5-FB74E17832E5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826;p30">
            <a:extLst>
              <a:ext uri="{FF2B5EF4-FFF2-40B4-BE49-F238E27FC236}">
                <a16:creationId xmlns:a16="http://schemas.microsoft.com/office/drawing/2014/main" id="{34D52834-7CEA-480D-9FD6-8DE8F854832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14CC430-EDA4-4A0B-AF0E-3EC8D4000C3B}"/>
              </a:ext>
            </a:extLst>
          </p:cNvPr>
          <p:cNvGrpSpPr/>
          <p:nvPr/>
        </p:nvGrpSpPr>
        <p:grpSpPr>
          <a:xfrm>
            <a:off x="3998576" y="1329657"/>
            <a:ext cx="212749" cy="210357"/>
            <a:chOff x="3868719" y="1282681"/>
            <a:chExt cx="212749" cy="2103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E384DD-B064-4642-865D-8C16E27CF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493063C-075D-4781-B11E-ADA79A32A42F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3D6128-5787-485F-AAB1-268502E9F71A}"/>
              </a:ext>
            </a:extLst>
          </p:cNvPr>
          <p:cNvGrpSpPr/>
          <p:nvPr/>
        </p:nvGrpSpPr>
        <p:grpSpPr>
          <a:xfrm>
            <a:off x="3998181" y="1764122"/>
            <a:ext cx="212749" cy="210357"/>
            <a:chOff x="3868720" y="1680582"/>
            <a:chExt cx="212749" cy="2103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5978590-692C-4B04-8493-FB2010C54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57E35E4-EF59-4A67-955A-0DA436AA4294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184520D-4048-4792-A4B2-826255BAA259}"/>
              </a:ext>
            </a:extLst>
          </p:cNvPr>
          <p:cNvGrpSpPr/>
          <p:nvPr/>
        </p:nvGrpSpPr>
        <p:grpSpPr>
          <a:xfrm>
            <a:off x="3991172" y="2176017"/>
            <a:ext cx="212749" cy="210357"/>
            <a:chOff x="3868720" y="1680582"/>
            <a:chExt cx="212749" cy="210357"/>
          </a:xfrm>
        </p:grpSpPr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0B1A695-C6B0-45E4-A5DC-8EE719369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BC6E486-0EC3-454B-BE06-65992315FF7B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8535EA5-5F23-4A36-A593-F28974C29602}"/>
              </a:ext>
            </a:extLst>
          </p:cNvPr>
          <p:cNvGrpSpPr/>
          <p:nvPr/>
        </p:nvGrpSpPr>
        <p:grpSpPr>
          <a:xfrm>
            <a:off x="885055" y="1592882"/>
            <a:ext cx="212749" cy="210357"/>
            <a:chOff x="3868719" y="1282681"/>
            <a:chExt cx="212749" cy="210357"/>
          </a:xfrm>
        </p:grpSpPr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52144998-9E2D-4D9A-BD0C-AEFFBA88E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C59DBCBF-E6EA-4483-8FB0-91F733AD9233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E1B7D22-EFBE-40B5-9C2C-D9B162739F84}"/>
              </a:ext>
            </a:extLst>
          </p:cNvPr>
          <p:cNvGrpSpPr/>
          <p:nvPr/>
        </p:nvGrpSpPr>
        <p:grpSpPr>
          <a:xfrm>
            <a:off x="885055" y="1976696"/>
            <a:ext cx="212749" cy="210357"/>
            <a:chOff x="3868720" y="1680582"/>
            <a:chExt cx="212749" cy="210357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5C07416C-5175-4EC5-8C01-41700B79B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5A3AF353-10CE-4379-A611-12E9C1F4BFA9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9902C01-7303-4098-8E34-84F89EFCE8A0}"/>
              </a:ext>
            </a:extLst>
          </p:cNvPr>
          <p:cNvGrpSpPr/>
          <p:nvPr/>
        </p:nvGrpSpPr>
        <p:grpSpPr>
          <a:xfrm>
            <a:off x="885055" y="2360511"/>
            <a:ext cx="212749" cy="210357"/>
            <a:chOff x="3868720" y="1680582"/>
            <a:chExt cx="212749" cy="210357"/>
          </a:xfrm>
        </p:grpSpPr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8DAD6CC0-76FE-4E0C-84A4-47E883FDF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A9831505-22D2-483A-9B9B-4EB7A018C1D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C52A71F3-A595-4486-B682-A7BB5B821F51}"/>
              </a:ext>
            </a:extLst>
          </p:cNvPr>
          <p:cNvGrpSpPr/>
          <p:nvPr/>
        </p:nvGrpSpPr>
        <p:grpSpPr>
          <a:xfrm>
            <a:off x="885055" y="2750524"/>
            <a:ext cx="212749" cy="210357"/>
            <a:chOff x="3868719" y="1282681"/>
            <a:chExt cx="212749" cy="210357"/>
          </a:xfrm>
        </p:grpSpPr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E68481A6-4884-487B-9A74-3D681AF99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1A9ECCE-C45F-4AC1-8A13-E4B0DB833C99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038B47EE-43C9-4328-98EC-8EAED6BFF086}"/>
              </a:ext>
            </a:extLst>
          </p:cNvPr>
          <p:cNvGrpSpPr/>
          <p:nvPr/>
        </p:nvGrpSpPr>
        <p:grpSpPr>
          <a:xfrm>
            <a:off x="885055" y="3134338"/>
            <a:ext cx="212749" cy="210357"/>
            <a:chOff x="3868720" y="1680582"/>
            <a:chExt cx="212749" cy="210357"/>
          </a:xfrm>
        </p:grpSpPr>
        <p:pic>
          <p:nvPicPr>
            <p:cNvPr id="224" name="그림 223">
              <a:extLst>
                <a:ext uri="{FF2B5EF4-FFF2-40B4-BE49-F238E27FC236}">
                  <a16:creationId xmlns:a16="http://schemas.microsoft.com/office/drawing/2014/main" id="{7BEBA975-86A8-4C1B-9166-D3AD7C79D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FA38DF8D-E2C1-4E4F-A7ED-8BCF3BF8065D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DC624B5-E969-4B97-AF23-939CEE4F15FA}"/>
              </a:ext>
            </a:extLst>
          </p:cNvPr>
          <p:cNvGrpSpPr/>
          <p:nvPr/>
        </p:nvGrpSpPr>
        <p:grpSpPr>
          <a:xfrm>
            <a:off x="885055" y="3518153"/>
            <a:ext cx="212749" cy="210357"/>
            <a:chOff x="3868720" y="1680582"/>
            <a:chExt cx="212749" cy="210357"/>
          </a:xfrm>
        </p:grpSpPr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36C37F12-C6AD-49C8-B2E6-9EDBD4A0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98AD9FD0-A081-48A5-87BC-0A881938A6E4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23C41B-BE5A-4BA6-BD14-4E05B9E5B65F}"/>
              </a:ext>
            </a:extLst>
          </p:cNvPr>
          <p:cNvSpPr txBox="1"/>
          <p:nvPr/>
        </p:nvSpPr>
        <p:spPr>
          <a:xfrm>
            <a:off x="1154360" y="1567151"/>
            <a:ext cx="2369735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초기화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20247A3-F0B4-4902-BD8B-F525F93B8AAF}"/>
              </a:ext>
            </a:extLst>
          </p:cNvPr>
          <p:cNvSpPr txBox="1"/>
          <p:nvPr/>
        </p:nvSpPr>
        <p:spPr>
          <a:xfrm>
            <a:off x="1154360" y="1944292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전체 출력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E0221CC-952F-4D69-A9F5-174768D83BFA}"/>
              </a:ext>
            </a:extLst>
          </p:cNvPr>
          <p:cNvSpPr txBox="1"/>
          <p:nvPr/>
        </p:nvSpPr>
        <p:spPr>
          <a:xfrm>
            <a:off x="1154360" y="233572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182FFD6-038B-4BFC-A0D6-88EC20254167}"/>
              </a:ext>
            </a:extLst>
          </p:cNvPr>
          <p:cNvSpPr txBox="1"/>
          <p:nvPr/>
        </p:nvSpPr>
        <p:spPr>
          <a:xfrm>
            <a:off x="1154360" y="2723587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913E4C4-892A-451B-8FFC-9207C66AE3BE}"/>
              </a:ext>
            </a:extLst>
          </p:cNvPr>
          <p:cNvSpPr txBox="1"/>
          <p:nvPr/>
        </p:nvSpPr>
        <p:spPr>
          <a:xfrm>
            <a:off x="1154360" y="3111453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row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인식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8502F57-0FD5-4875-99EB-8FB8EEBC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31" y="1059038"/>
            <a:ext cx="4251181" cy="3438581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FA8FE0D8-3CE8-46CC-B6C0-3E4229C77D9A}"/>
              </a:ext>
            </a:extLst>
          </p:cNvPr>
          <p:cNvSpPr txBox="1"/>
          <p:nvPr/>
        </p:nvSpPr>
        <p:spPr>
          <a:xfrm>
            <a:off x="1154360" y="3505242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col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인식</a:t>
            </a: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24A2852-3C9E-42BD-BA36-84B73E3552EC}"/>
              </a:ext>
            </a:extLst>
          </p:cNvPr>
          <p:cNvGrpSpPr/>
          <p:nvPr/>
        </p:nvGrpSpPr>
        <p:grpSpPr>
          <a:xfrm>
            <a:off x="6491238" y="1081401"/>
            <a:ext cx="212749" cy="210357"/>
            <a:chOff x="3868719" y="1282681"/>
            <a:chExt cx="212749" cy="210357"/>
          </a:xfrm>
        </p:grpSpPr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5FCF1041-A1B5-4F6F-B971-20290231C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D2585FB7-696A-44B8-8E8B-54EF2B9954AC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881708E-3AE6-4015-BBDA-0207C349A64D}"/>
              </a:ext>
            </a:extLst>
          </p:cNvPr>
          <p:cNvGrpSpPr/>
          <p:nvPr/>
        </p:nvGrpSpPr>
        <p:grpSpPr>
          <a:xfrm>
            <a:off x="5764982" y="1698060"/>
            <a:ext cx="212749" cy="210357"/>
            <a:chOff x="3868720" y="1680582"/>
            <a:chExt cx="212749" cy="21035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E37C8DF-F970-48AB-81B9-1CF60B279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AEC5433-677B-45FA-A1CA-21E6B6DC7B8D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39F93B33-97C3-43F9-B3DE-9129BE0AD051}"/>
              </a:ext>
            </a:extLst>
          </p:cNvPr>
          <p:cNvGrpSpPr/>
          <p:nvPr/>
        </p:nvGrpSpPr>
        <p:grpSpPr>
          <a:xfrm>
            <a:off x="8557691" y="1859189"/>
            <a:ext cx="212749" cy="210357"/>
            <a:chOff x="3868720" y="1680582"/>
            <a:chExt cx="212749" cy="210357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B58A789C-8F64-4FB0-808B-41B66869F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F302C41-D401-447D-AD94-FB178C96230A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80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004C0E-950D-4AE4-88E7-B4D9B5F0457F}"/>
              </a:ext>
            </a:extLst>
          </p:cNvPr>
          <p:cNvGrpSpPr/>
          <p:nvPr/>
        </p:nvGrpSpPr>
        <p:grpSpPr>
          <a:xfrm>
            <a:off x="1383979" y="624296"/>
            <a:ext cx="212749" cy="210357"/>
            <a:chOff x="3868720" y="1680582"/>
            <a:chExt cx="212749" cy="210357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158A06CD-51E7-47F0-AA16-829AFB2E4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EC2BC70-48AB-4424-AA70-A0BB4B4CDB77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82531E5-CA44-4F93-9D87-1703E784B6D4}"/>
              </a:ext>
            </a:extLst>
          </p:cNvPr>
          <p:cNvSpPr txBox="1"/>
          <p:nvPr/>
        </p:nvSpPr>
        <p:spPr>
          <a:xfrm>
            <a:off x="1653284" y="599506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1D541EC-4464-4DA0-B6FB-B1964BCA8E37}"/>
              </a:ext>
            </a:extLst>
          </p:cNvPr>
          <p:cNvGrpSpPr/>
          <p:nvPr/>
        </p:nvGrpSpPr>
        <p:grpSpPr>
          <a:xfrm>
            <a:off x="1060085" y="835564"/>
            <a:ext cx="7076009" cy="4093560"/>
            <a:chOff x="711918" y="711195"/>
            <a:chExt cx="7076009" cy="4093560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93C3E743-137E-4F23-8AA8-04BB892BA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9" t="12284" r="52081" b="12889"/>
            <a:stretch/>
          </p:blipFill>
          <p:spPr>
            <a:xfrm>
              <a:off x="711918" y="785918"/>
              <a:ext cx="2321560" cy="3848710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94B04F6A-7119-44B4-96F4-503EFD653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6" t="12066" r="51724" b="8346"/>
            <a:stretch/>
          </p:blipFill>
          <p:spPr>
            <a:xfrm>
              <a:off x="3081693" y="711195"/>
              <a:ext cx="2321560" cy="409356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5D006A5-FC34-4BE1-804C-419814C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79" t="23763" r="50951" b="35506"/>
            <a:stretch/>
          </p:blipFill>
          <p:spPr>
            <a:xfrm>
              <a:off x="5466367" y="717876"/>
              <a:ext cx="2321560" cy="2094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40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004C0E-950D-4AE4-88E7-B4D9B5F0457F}"/>
              </a:ext>
            </a:extLst>
          </p:cNvPr>
          <p:cNvGrpSpPr/>
          <p:nvPr/>
        </p:nvGrpSpPr>
        <p:grpSpPr>
          <a:xfrm>
            <a:off x="1383979" y="624296"/>
            <a:ext cx="212749" cy="210357"/>
            <a:chOff x="3868720" y="1680582"/>
            <a:chExt cx="212749" cy="210357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158A06CD-51E7-47F0-AA16-829AFB2E4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EC2BC70-48AB-4424-AA70-A0BB4B4CDB77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82531E5-CA44-4F93-9D87-1703E784B6D4}"/>
              </a:ext>
            </a:extLst>
          </p:cNvPr>
          <p:cNvSpPr txBox="1"/>
          <p:nvPr/>
        </p:nvSpPr>
        <p:spPr>
          <a:xfrm>
            <a:off x="1653284" y="599506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1D541EC-4464-4DA0-B6FB-B1964BCA8E37}"/>
              </a:ext>
            </a:extLst>
          </p:cNvPr>
          <p:cNvGrpSpPr/>
          <p:nvPr/>
        </p:nvGrpSpPr>
        <p:grpSpPr>
          <a:xfrm>
            <a:off x="1060085" y="835564"/>
            <a:ext cx="7076009" cy="4093560"/>
            <a:chOff x="711918" y="711195"/>
            <a:chExt cx="7076009" cy="4093560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93C3E743-137E-4F23-8AA8-04BB892BA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9" t="12284" r="52081" b="12889"/>
            <a:stretch/>
          </p:blipFill>
          <p:spPr>
            <a:xfrm>
              <a:off x="711918" y="785918"/>
              <a:ext cx="2321560" cy="3848710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94B04F6A-7119-44B4-96F4-503EFD653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6" t="12066" r="51724" b="8346"/>
            <a:stretch/>
          </p:blipFill>
          <p:spPr>
            <a:xfrm>
              <a:off x="3081693" y="711195"/>
              <a:ext cx="2321560" cy="409356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5D006A5-FC34-4BE1-804C-419814C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79" t="23763" r="50951" b="35506"/>
            <a:stretch/>
          </p:blipFill>
          <p:spPr>
            <a:xfrm>
              <a:off x="5466367" y="717876"/>
              <a:ext cx="2321560" cy="209498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313ED-92FC-48BE-A240-25801748C42F}"/>
              </a:ext>
            </a:extLst>
          </p:cNvPr>
          <p:cNvSpPr/>
          <p:nvPr/>
        </p:nvSpPr>
        <p:spPr>
          <a:xfrm>
            <a:off x="1076791" y="1044979"/>
            <a:ext cx="1620359" cy="69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3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004C0E-950D-4AE4-88E7-B4D9B5F0457F}"/>
              </a:ext>
            </a:extLst>
          </p:cNvPr>
          <p:cNvGrpSpPr/>
          <p:nvPr/>
        </p:nvGrpSpPr>
        <p:grpSpPr>
          <a:xfrm>
            <a:off x="1383979" y="624296"/>
            <a:ext cx="212749" cy="210357"/>
            <a:chOff x="3868720" y="1680582"/>
            <a:chExt cx="212749" cy="210357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158A06CD-51E7-47F0-AA16-829AFB2E4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EC2BC70-48AB-4424-AA70-A0BB4B4CDB77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82531E5-CA44-4F93-9D87-1703E784B6D4}"/>
              </a:ext>
            </a:extLst>
          </p:cNvPr>
          <p:cNvSpPr txBox="1"/>
          <p:nvPr/>
        </p:nvSpPr>
        <p:spPr>
          <a:xfrm>
            <a:off x="1653284" y="599506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1D541EC-4464-4DA0-B6FB-B1964BCA8E37}"/>
              </a:ext>
            </a:extLst>
          </p:cNvPr>
          <p:cNvGrpSpPr/>
          <p:nvPr/>
        </p:nvGrpSpPr>
        <p:grpSpPr>
          <a:xfrm>
            <a:off x="1060085" y="835564"/>
            <a:ext cx="7076009" cy="4093560"/>
            <a:chOff x="711918" y="711195"/>
            <a:chExt cx="7076009" cy="4093560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93C3E743-137E-4F23-8AA8-04BB892BA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9" t="12284" r="52081" b="12889"/>
            <a:stretch/>
          </p:blipFill>
          <p:spPr>
            <a:xfrm>
              <a:off x="711918" y="785918"/>
              <a:ext cx="2321560" cy="3848710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94B04F6A-7119-44B4-96F4-503EFD653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6" t="12066" r="51724" b="8346"/>
            <a:stretch/>
          </p:blipFill>
          <p:spPr>
            <a:xfrm>
              <a:off x="3081693" y="711195"/>
              <a:ext cx="2321560" cy="409356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5D006A5-FC34-4BE1-804C-419814C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79" t="23763" r="50951" b="35506"/>
            <a:stretch/>
          </p:blipFill>
          <p:spPr>
            <a:xfrm>
              <a:off x="5466367" y="717876"/>
              <a:ext cx="2321560" cy="209498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313ED-92FC-48BE-A240-25801748C42F}"/>
              </a:ext>
            </a:extLst>
          </p:cNvPr>
          <p:cNvSpPr/>
          <p:nvPr/>
        </p:nvSpPr>
        <p:spPr>
          <a:xfrm>
            <a:off x="1088243" y="1860202"/>
            <a:ext cx="1771915" cy="2678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4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004C0E-950D-4AE4-88E7-B4D9B5F0457F}"/>
              </a:ext>
            </a:extLst>
          </p:cNvPr>
          <p:cNvGrpSpPr/>
          <p:nvPr/>
        </p:nvGrpSpPr>
        <p:grpSpPr>
          <a:xfrm>
            <a:off x="1383979" y="624296"/>
            <a:ext cx="212749" cy="210357"/>
            <a:chOff x="3868720" y="1680582"/>
            <a:chExt cx="212749" cy="210357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158A06CD-51E7-47F0-AA16-829AFB2E4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EC2BC70-48AB-4424-AA70-A0BB4B4CDB77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82531E5-CA44-4F93-9D87-1703E784B6D4}"/>
              </a:ext>
            </a:extLst>
          </p:cNvPr>
          <p:cNvSpPr txBox="1"/>
          <p:nvPr/>
        </p:nvSpPr>
        <p:spPr>
          <a:xfrm>
            <a:off x="1653284" y="599506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1D541EC-4464-4DA0-B6FB-B1964BCA8E37}"/>
              </a:ext>
            </a:extLst>
          </p:cNvPr>
          <p:cNvGrpSpPr/>
          <p:nvPr/>
        </p:nvGrpSpPr>
        <p:grpSpPr>
          <a:xfrm>
            <a:off x="1060085" y="835564"/>
            <a:ext cx="7076009" cy="4093560"/>
            <a:chOff x="711918" y="711195"/>
            <a:chExt cx="7076009" cy="4093560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93C3E743-137E-4F23-8AA8-04BB892BA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9" t="12284" r="52081" b="12889"/>
            <a:stretch/>
          </p:blipFill>
          <p:spPr>
            <a:xfrm>
              <a:off x="711918" y="785918"/>
              <a:ext cx="2321560" cy="3848710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94B04F6A-7119-44B4-96F4-503EFD653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6" t="12066" r="51724" b="8346"/>
            <a:stretch/>
          </p:blipFill>
          <p:spPr>
            <a:xfrm>
              <a:off x="3081693" y="711195"/>
              <a:ext cx="2321560" cy="409356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5D006A5-FC34-4BE1-804C-419814C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79" t="23763" r="50951" b="35506"/>
            <a:stretch/>
          </p:blipFill>
          <p:spPr>
            <a:xfrm>
              <a:off x="5466367" y="717876"/>
              <a:ext cx="2321560" cy="209498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313ED-92FC-48BE-A240-25801748C42F}"/>
              </a:ext>
            </a:extLst>
          </p:cNvPr>
          <p:cNvSpPr/>
          <p:nvPr/>
        </p:nvSpPr>
        <p:spPr>
          <a:xfrm>
            <a:off x="3418247" y="889753"/>
            <a:ext cx="1663577" cy="74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462A25-4735-4CA9-9CD3-2695E19ABCC4}"/>
              </a:ext>
            </a:extLst>
          </p:cNvPr>
          <p:cNvSpPr/>
          <p:nvPr/>
        </p:nvSpPr>
        <p:spPr>
          <a:xfrm>
            <a:off x="3418247" y="883400"/>
            <a:ext cx="1663577" cy="74766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004C0E-950D-4AE4-88E7-B4D9B5F0457F}"/>
              </a:ext>
            </a:extLst>
          </p:cNvPr>
          <p:cNvGrpSpPr/>
          <p:nvPr/>
        </p:nvGrpSpPr>
        <p:grpSpPr>
          <a:xfrm>
            <a:off x="1383979" y="624296"/>
            <a:ext cx="212749" cy="210357"/>
            <a:chOff x="3868720" y="1680582"/>
            <a:chExt cx="212749" cy="210357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158A06CD-51E7-47F0-AA16-829AFB2E4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EC2BC70-48AB-4424-AA70-A0BB4B4CDB77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82531E5-CA44-4F93-9D87-1703E784B6D4}"/>
              </a:ext>
            </a:extLst>
          </p:cNvPr>
          <p:cNvSpPr txBox="1"/>
          <p:nvPr/>
        </p:nvSpPr>
        <p:spPr>
          <a:xfrm>
            <a:off x="1653284" y="599506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1D541EC-4464-4DA0-B6FB-B1964BCA8E37}"/>
              </a:ext>
            </a:extLst>
          </p:cNvPr>
          <p:cNvGrpSpPr/>
          <p:nvPr/>
        </p:nvGrpSpPr>
        <p:grpSpPr>
          <a:xfrm>
            <a:off x="1060085" y="835564"/>
            <a:ext cx="7076009" cy="4093560"/>
            <a:chOff x="711918" y="711195"/>
            <a:chExt cx="7076009" cy="4093560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93C3E743-137E-4F23-8AA8-04BB892BA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49" t="12284" r="52081" b="12889"/>
            <a:stretch/>
          </p:blipFill>
          <p:spPr>
            <a:xfrm>
              <a:off x="711918" y="785918"/>
              <a:ext cx="2321560" cy="3848710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94B04F6A-7119-44B4-96F4-503EFD653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6" t="12066" r="51724" b="8346"/>
            <a:stretch/>
          </p:blipFill>
          <p:spPr>
            <a:xfrm>
              <a:off x="3081693" y="711195"/>
              <a:ext cx="2321560" cy="4093560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5D006A5-FC34-4BE1-804C-419814C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79" t="23763" r="50951" b="35506"/>
            <a:stretch/>
          </p:blipFill>
          <p:spPr>
            <a:xfrm>
              <a:off x="5466367" y="717876"/>
              <a:ext cx="2321560" cy="209498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313ED-92FC-48BE-A240-25801748C42F}"/>
              </a:ext>
            </a:extLst>
          </p:cNvPr>
          <p:cNvSpPr/>
          <p:nvPr/>
        </p:nvSpPr>
        <p:spPr>
          <a:xfrm>
            <a:off x="3418247" y="1942375"/>
            <a:ext cx="2321560" cy="3010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444EEA-AB29-4D25-A4B3-E57810FC7849}"/>
              </a:ext>
            </a:extLst>
          </p:cNvPr>
          <p:cNvSpPr/>
          <p:nvPr/>
        </p:nvSpPr>
        <p:spPr>
          <a:xfrm>
            <a:off x="5827139" y="868956"/>
            <a:ext cx="2308955" cy="2028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1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2480994" y="1595716"/>
            <a:ext cx="1620359" cy="614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7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A5ADB2-A9D0-4DD2-950F-FCACDBC4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7772" y="3032258"/>
            <a:ext cx="102187" cy="479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2489959" y="2433917"/>
            <a:ext cx="1547409" cy="510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4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CONTENTS OF THIS TEMPLATE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" name="Google Shape;331;p25">
            <a:extLst>
              <a:ext uri="{FF2B5EF4-FFF2-40B4-BE49-F238E27FC236}">
                <a16:creationId xmlns:a16="http://schemas.microsoft.com/office/drawing/2014/main" id="{856C3108-CB07-4B58-8F1A-6FB116A9D661}"/>
              </a:ext>
            </a:extLst>
          </p:cNvPr>
          <p:cNvSpPr txBox="1">
            <a:spLocks/>
          </p:cNvSpPr>
          <p:nvPr/>
        </p:nvSpPr>
        <p:spPr>
          <a:xfrm>
            <a:off x="607642" y="1300358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" sz="32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</a:p>
        </p:txBody>
      </p:sp>
      <p:sp>
        <p:nvSpPr>
          <p:cNvPr id="11" name="Google Shape;337;p25">
            <a:extLst>
              <a:ext uri="{FF2B5EF4-FFF2-40B4-BE49-F238E27FC236}">
                <a16:creationId xmlns:a16="http://schemas.microsoft.com/office/drawing/2014/main" id="{E7D23804-1249-4F16-B407-854013D70C65}"/>
              </a:ext>
            </a:extLst>
          </p:cNvPr>
          <p:cNvSpPr txBox="1">
            <a:spLocks/>
          </p:cNvSpPr>
          <p:nvPr/>
        </p:nvSpPr>
        <p:spPr>
          <a:xfrm>
            <a:off x="1480311" y="1305758"/>
            <a:ext cx="203381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구현 기능</a:t>
            </a:r>
            <a:endParaRPr lang="ko-KR" altLang="en-US" sz="2400" dirty="0">
              <a:solidFill>
                <a:srgbClr val="23C7A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Google Shape;331;p25">
            <a:extLst>
              <a:ext uri="{FF2B5EF4-FFF2-40B4-BE49-F238E27FC236}">
                <a16:creationId xmlns:a16="http://schemas.microsoft.com/office/drawing/2014/main" id="{21606D5B-087C-4987-8FB4-FD64357B867C}"/>
              </a:ext>
            </a:extLst>
          </p:cNvPr>
          <p:cNvSpPr txBox="1">
            <a:spLocks/>
          </p:cNvSpPr>
          <p:nvPr/>
        </p:nvSpPr>
        <p:spPr>
          <a:xfrm>
            <a:off x="607642" y="2162169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" sz="32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</a:p>
        </p:txBody>
      </p:sp>
      <p:sp>
        <p:nvSpPr>
          <p:cNvPr id="13" name="Google Shape;337;p25">
            <a:extLst>
              <a:ext uri="{FF2B5EF4-FFF2-40B4-BE49-F238E27FC236}">
                <a16:creationId xmlns:a16="http://schemas.microsoft.com/office/drawing/2014/main" id="{F440F3F2-88D3-4229-B47A-122D2E5D1F35}"/>
              </a:ext>
            </a:extLst>
          </p:cNvPr>
          <p:cNvSpPr txBox="1">
            <a:spLocks/>
          </p:cNvSpPr>
          <p:nvPr/>
        </p:nvSpPr>
        <p:spPr>
          <a:xfrm>
            <a:off x="1480311" y="2167569"/>
            <a:ext cx="203381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구현 방법</a:t>
            </a:r>
          </a:p>
        </p:txBody>
      </p:sp>
      <p:sp>
        <p:nvSpPr>
          <p:cNvPr id="14" name="Google Shape;331;p25">
            <a:extLst>
              <a:ext uri="{FF2B5EF4-FFF2-40B4-BE49-F238E27FC236}">
                <a16:creationId xmlns:a16="http://schemas.microsoft.com/office/drawing/2014/main" id="{7B44F56B-DAD7-4F11-BE25-3BB337B15304}"/>
              </a:ext>
            </a:extLst>
          </p:cNvPr>
          <p:cNvSpPr txBox="1">
            <a:spLocks/>
          </p:cNvSpPr>
          <p:nvPr/>
        </p:nvSpPr>
        <p:spPr>
          <a:xfrm>
            <a:off x="607642" y="3020912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" sz="32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</a:p>
        </p:txBody>
      </p:sp>
      <p:sp>
        <p:nvSpPr>
          <p:cNvPr id="15" name="Google Shape;337;p25">
            <a:extLst>
              <a:ext uri="{FF2B5EF4-FFF2-40B4-BE49-F238E27FC236}">
                <a16:creationId xmlns:a16="http://schemas.microsoft.com/office/drawing/2014/main" id="{105DB8D2-5E3B-4517-B12B-78EE4CBFF5A1}"/>
              </a:ext>
            </a:extLst>
          </p:cNvPr>
          <p:cNvSpPr txBox="1">
            <a:spLocks/>
          </p:cNvSpPr>
          <p:nvPr/>
        </p:nvSpPr>
        <p:spPr>
          <a:xfrm>
            <a:off x="1480311" y="3026312"/>
            <a:ext cx="203381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시연</a:t>
            </a:r>
          </a:p>
        </p:txBody>
      </p:sp>
      <p:sp>
        <p:nvSpPr>
          <p:cNvPr id="16" name="Google Shape;331;p25">
            <a:extLst>
              <a:ext uri="{FF2B5EF4-FFF2-40B4-BE49-F238E27FC236}">
                <a16:creationId xmlns:a16="http://schemas.microsoft.com/office/drawing/2014/main" id="{11169D65-89E9-4C0D-9F12-CE5F8B822423}"/>
              </a:ext>
            </a:extLst>
          </p:cNvPr>
          <p:cNvSpPr txBox="1">
            <a:spLocks/>
          </p:cNvSpPr>
          <p:nvPr/>
        </p:nvSpPr>
        <p:spPr>
          <a:xfrm>
            <a:off x="607642" y="3838750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taatliches"/>
              <a:buNone/>
              <a:defRPr sz="28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" sz="32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</a:p>
        </p:txBody>
      </p:sp>
      <p:sp>
        <p:nvSpPr>
          <p:cNvPr id="17" name="Google Shape;337;p25">
            <a:extLst>
              <a:ext uri="{FF2B5EF4-FFF2-40B4-BE49-F238E27FC236}">
                <a16:creationId xmlns:a16="http://schemas.microsoft.com/office/drawing/2014/main" id="{4E904C9B-A72B-4920-AA6C-BC87EB53F7D8}"/>
              </a:ext>
            </a:extLst>
          </p:cNvPr>
          <p:cNvSpPr txBox="1">
            <a:spLocks/>
          </p:cNvSpPr>
          <p:nvPr/>
        </p:nvSpPr>
        <p:spPr>
          <a:xfrm>
            <a:off x="1480311" y="3844150"/>
            <a:ext cx="203381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23C7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질의 응답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BB587-0950-4E25-B585-7D6B2AEC83A4}"/>
              </a:ext>
            </a:extLst>
          </p:cNvPr>
          <p:cNvSpPr/>
          <p:nvPr/>
        </p:nvSpPr>
        <p:spPr>
          <a:xfrm>
            <a:off x="5753100" y="0"/>
            <a:ext cx="33909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D4640B-E1A0-4902-A502-36291AC0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16" y="971943"/>
            <a:ext cx="130993" cy="8722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E45B7A-6ADC-4D77-9AF5-795BFE1F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93" y="3086984"/>
            <a:ext cx="1665688" cy="781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681589" y="3241385"/>
            <a:ext cx="1528211" cy="517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4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E45B7A-6ADC-4D77-9AF5-795BFE1F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83" y="3017872"/>
            <a:ext cx="97472" cy="457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85F855-B4D0-47F9-BDC4-E3139B1AC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862" y="988534"/>
            <a:ext cx="1635050" cy="1088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6495351" y="1203260"/>
            <a:ext cx="1528211" cy="517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6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E45B7A-6ADC-4D77-9AF5-795BFE1F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83" y="3017872"/>
            <a:ext cx="97472" cy="457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542072-2AF6-4049-8E41-D51690EA3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723" y="1084913"/>
            <a:ext cx="2087049" cy="29374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6370603" y="1398181"/>
            <a:ext cx="1470909" cy="2190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9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E45B7A-6ADC-4D77-9AF5-795BFE1F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83" y="3017872"/>
            <a:ext cx="97472" cy="457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4548197" y="3811772"/>
            <a:ext cx="1687798" cy="627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1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E45B7A-6ADC-4D77-9AF5-795BFE1F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83" y="3017872"/>
            <a:ext cx="97472" cy="457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26;p30">
            <a:extLst>
              <a:ext uri="{FF2B5EF4-FFF2-40B4-BE49-F238E27FC236}">
                <a16:creationId xmlns:a16="http://schemas.microsoft.com/office/drawing/2014/main" id="{17D69A08-90A8-4E45-80B2-2F051D680651}"/>
              </a:ext>
            </a:extLst>
          </p:cNvPr>
          <p:cNvSpPr txBox="1">
            <a:spLocks/>
          </p:cNvSpPr>
          <p:nvPr/>
        </p:nvSpPr>
        <p:spPr>
          <a:xfrm>
            <a:off x="4628820" y="-356312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lang="ko-KR" altLang="en-US" sz="5400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43B3C6-1522-4A37-AF6B-C48F0B162C6F}"/>
              </a:ext>
            </a:extLst>
          </p:cNvPr>
          <p:cNvGrpSpPr/>
          <p:nvPr/>
        </p:nvGrpSpPr>
        <p:grpSpPr>
          <a:xfrm>
            <a:off x="1398328" y="606138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C0AA417-AADD-4D67-9EBF-91EB3C95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5A970FD-B98B-498C-98B9-5CFA358EB5F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35E28B7-992B-4DEC-825A-A0FA466E477A}"/>
              </a:ext>
            </a:extLst>
          </p:cNvPr>
          <p:cNvSpPr txBox="1"/>
          <p:nvPr/>
        </p:nvSpPr>
        <p:spPr>
          <a:xfrm>
            <a:off x="1667633" y="5792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BA56C-EF8F-4751-8406-B9C468180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6" t="11712" r="58987" b="27320"/>
          <a:stretch/>
        </p:blipFill>
        <p:spPr>
          <a:xfrm>
            <a:off x="2418183" y="974459"/>
            <a:ext cx="2021874" cy="3722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E4B8B9-2A48-4357-B7C2-A22733AE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76" t="14874" r="61121" b="24159"/>
          <a:stretch/>
        </p:blipFill>
        <p:spPr>
          <a:xfrm>
            <a:off x="4524315" y="957206"/>
            <a:ext cx="1846289" cy="37223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8523B4-4E66-4CDE-B8C6-6F7ADBC6890E}"/>
              </a:ext>
            </a:extLst>
          </p:cNvPr>
          <p:cNvSpPr/>
          <p:nvPr/>
        </p:nvSpPr>
        <p:spPr>
          <a:xfrm>
            <a:off x="4534720" y="4448950"/>
            <a:ext cx="937790" cy="21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9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038AD7-7096-4CD9-9484-E8BCC3B2C7B0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826;p30">
            <a:extLst>
              <a:ext uri="{FF2B5EF4-FFF2-40B4-BE49-F238E27FC236}">
                <a16:creationId xmlns:a16="http://schemas.microsoft.com/office/drawing/2014/main" id="{34D52834-7CEA-480D-9FD6-8DE8F8548321}"/>
              </a:ext>
            </a:extLst>
          </p:cNvPr>
          <p:cNvSpPr txBox="1">
            <a:spLocks/>
          </p:cNvSpPr>
          <p:nvPr/>
        </p:nvSpPr>
        <p:spPr>
          <a:xfrm>
            <a:off x="4386263" y="0"/>
            <a:ext cx="4757737" cy="5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온도 변경</a:t>
            </a:r>
            <a:endParaRPr lang="ko-KR" altLang="en-US" sz="41300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56800BF-1A33-441D-A908-06213E168B4D}"/>
              </a:ext>
            </a:extLst>
          </p:cNvPr>
          <p:cNvGrpSpPr/>
          <p:nvPr/>
        </p:nvGrpSpPr>
        <p:grpSpPr>
          <a:xfrm>
            <a:off x="885055" y="1592882"/>
            <a:ext cx="212749" cy="210357"/>
            <a:chOff x="3868719" y="1282681"/>
            <a:chExt cx="212749" cy="210357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E6D12E-459D-4563-AB76-423B8EE5E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3B8C10A-F00D-4C9B-BB21-4064117DFF5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E91CC0E-BE2D-4A8A-991D-8CF38B886224}"/>
              </a:ext>
            </a:extLst>
          </p:cNvPr>
          <p:cNvGrpSpPr/>
          <p:nvPr/>
        </p:nvGrpSpPr>
        <p:grpSpPr>
          <a:xfrm>
            <a:off x="885055" y="1976696"/>
            <a:ext cx="212749" cy="210357"/>
            <a:chOff x="3868720" y="1680582"/>
            <a:chExt cx="212749" cy="210357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595A2D48-EA0B-453B-8362-0C23BE90B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DF833DF2-2318-493F-97F1-3105A480D506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94AE9CB7-2A86-4D59-8AFA-A68B689C3C8F}"/>
              </a:ext>
            </a:extLst>
          </p:cNvPr>
          <p:cNvGrpSpPr/>
          <p:nvPr/>
        </p:nvGrpSpPr>
        <p:grpSpPr>
          <a:xfrm>
            <a:off x="885055" y="2360511"/>
            <a:ext cx="212749" cy="210357"/>
            <a:chOff x="3868720" y="1680582"/>
            <a:chExt cx="212749" cy="21035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728C8243-33E3-4DB2-B6DF-F1926209F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F55E290-8E36-412E-819F-413279BFE22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C28B0E4-2DB9-455E-9FA1-F2AF7FC919F5}"/>
              </a:ext>
            </a:extLst>
          </p:cNvPr>
          <p:cNvGrpSpPr/>
          <p:nvPr/>
        </p:nvGrpSpPr>
        <p:grpSpPr>
          <a:xfrm>
            <a:off x="885055" y="2750524"/>
            <a:ext cx="212749" cy="210357"/>
            <a:chOff x="3868719" y="1282681"/>
            <a:chExt cx="212749" cy="210357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A667649-EB78-4CDC-9212-3CC149FDC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7321248-3B5E-4FEB-9D50-68C540D3D36D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CFAA0B2-6D74-406A-8EEF-0868F9CAF402}"/>
              </a:ext>
            </a:extLst>
          </p:cNvPr>
          <p:cNvGrpSpPr/>
          <p:nvPr/>
        </p:nvGrpSpPr>
        <p:grpSpPr>
          <a:xfrm>
            <a:off x="885055" y="3134338"/>
            <a:ext cx="212749" cy="210357"/>
            <a:chOff x="3868720" y="1680582"/>
            <a:chExt cx="212749" cy="210357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09569DED-2244-440A-AF7F-277B5E761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5D93521C-A079-4235-AC74-5278CDE66901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87E6F19-7CC8-452A-A29F-AED9B7E32745}"/>
              </a:ext>
            </a:extLst>
          </p:cNvPr>
          <p:cNvSpPr txBox="1"/>
          <p:nvPr/>
        </p:nvSpPr>
        <p:spPr>
          <a:xfrm>
            <a:off x="1154360" y="156715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초기화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4797AC-C7D4-4756-A1C0-9B7442CC3788}"/>
              </a:ext>
            </a:extLst>
          </p:cNvPr>
          <p:cNvSpPr txBox="1"/>
          <p:nvPr/>
        </p:nvSpPr>
        <p:spPr>
          <a:xfrm>
            <a:off x="1154360" y="1944292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4C5AC0-0673-452F-B06A-FE7315ED910B}"/>
              </a:ext>
            </a:extLst>
          </p:cNvPr>
          <p:cNvGrpSpPr/>
          <p:nvPr/>
        </p:nvGrpSpPr>
        <p:grpSpPr>
          <a:xfrm>
            <a:off x="3200868" y="981572"/>
            <a:ext cx="5278074" cy="3038034"/>
            <a:chOff x="3283740" y="1059565"/>
            <a:chExt cx="5278074" cy="303803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D43291-750F-4B74-A385-3109CE41C875}"/>
                </a:ext>
              </a:extLst>
            </p:cNvPr>
            <p:cNvGrpSpPr/>
            <p:nvPr/>
          </p:nvGrpSpPr>
          <p:grpSpPr>
            <a:xfrm>
              <a:off x="3283740" y="1241645"/>
              <a:ext cx="3061289" cy="2855954"/>
              <a:chOff x="3725906" y="1245165"/>
              <a:chExt cx="3061289" cy="285595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81FED41-B20E-4B99-B47A-40D6E03DF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3348"/>
              <a:stretch/>
            </p:blipFill>
            <p:spPr>
              <a:xfrm>
                <a:off x="3725906" y="1346054"/>
                <a:ext cx="2665990" cy="275506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E65BE97-C4FA-460B-90DF-60D19F0A4BEA}"/>
                  </a:ext>
                </a:extLst>
              </p:cNvPr>
              <p:cNvSpPr/>
              <p:nvPr/>
            </p:nvSpPr>
            <p:spPr>
              <a:xfrm>
                <a:off x="6174086" y="1245165"/>
                <a:ext cx="545691" cy="2029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BCD7E17-3E0A-4742-804E-877B249E5DD1}"/>
                  </a:ext>
                </a:extLst>
              </p:cNvPr>
              <p:cNvSpPr/>
              <p:nvPr/>
            </p:nvSpPr>
            <p:spPr>
              <a:xfrm>
                <a:off x="6241504" y="3406775"/>
                <a:ext cx="545691" cy="157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44F68B9-4FF2-4B09-A5B9-54AABE692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688" b="23453"/>
            <a:stretch/>
          </p:blipFill>
          <p:spPr>
            <a:xfrm>
              <a:off x="5657758" y="1059565"/>
              <a:ext cx="2904056" cy="263213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78E56C-80CE-4F20-BF10-98050379BD83}"/>
                </a:ext>
              </a:extLst>
            </p:cNvPr>
            <p:cNvSpPr/>
            <p:nvPr/>
          </p:nvSpPr>
          <p:spPr>
            <a:xfrm>
              <a:off x="6720840" y="3378446"/>
              <a:ext cx="1142402" cy="592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B5D1EA-7552-4510-8D58-B1B700219C21}"/>
              </a:ext>
            </a:extLst>
          </p:cNvPr>
          <p:cNvCxnSpPr>
            <a:stCxn id="12" idx="0"/>
          </p:cNvCxnSpPr>
          <p:nvPr/>
        </p:nvCxnSpPr>
        <p:spPr>
          <a:xfrm flipH="1">
            <a:off x="5840486" y="3300453"/>
            <a:ext cx="1368683" cy="350274"/>
          </a:xfrm>
          <a:prstGeom prst="straightConnector1">
            <a:avLst/>
          </a:prstGeom>
          <a:ln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575353A-29FB-41CF-B123-EF2F35A03A1A}"/>
              </a:ext>
            </a:extLst>
          </p:cNvPr>
          <p:cNvGrpSpPr/>
          <p:nvPr/>
        </p:nvGrpSpPr>
        <p:grpSpPr>
          <a:xfrm>
            <a:off x="7746010" y="1004198"/>
            <a:ext cx="212749" cy="210357"/>
            <a:chOff x="3868720" y="1680582"/>
            <a:chExt cx="212749" cy="210357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C8FB7BCC-8B20-4665-BA52-74D5E1310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8C15512-997F-4E18-9516-60C7116BD9E0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5CA581D-F733-4197-B454-2ED83AD5F957}"/>
              </a:ext>
            </a:extLst>
          </p:cNvPr>
          <p:cNvGrpSpPr/>
          <p:nvPr/>
        </p:nvGrpSpPr>
        <p:grpSpPr>
          <a:xfrm>
            <a:off x="5666418" y="1567151"/>
            <a:ext cx="212749" cy="210357"/>
            <a:chOff x="3868719" y="1282681"/>
            <a:chExt cx="212749" cy="210357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14216774-B8B7-4CFA-9FED-F77EDA0D9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CD7C965-9511-421F-BA36-A5B7DBCC247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CC7114E-6C1E-48CA-BE9E-EA96603B408A}"/>
              </a:ext>
            </a:extLst>
          </p:cNvPr>
          <p:cNvGrpSpPr/>
          <p:nvPr/>
        </p:nvGrpSpPr>
        <p:grpSpPr>
          <a:xfrm>
            <a:off x="8304626" y="1563524"/>
            <a:ext cx="212749" cy="210357"/>
            <a:chOff x="4106786" y="851742"/>
            <a:chExt cx="212749" cy="210357"/>
          </a:xfrm>
        </p:grpSpPr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C699882E-8A3A-4FB0-89D3-6CA9E112B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106786" y="851742"/>
              <a:ext cx="212749" cy="210357"/>
            </a:xfrm>
            <a:prstGeom prst="rect">
              <a:avLst/>
            </a:prstGeom>
          </p:spPr>
        </p:pic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1D743EFD-A3F5-461D-8BA4-B0C0944B1DA8}"/>
                </a:ext>
              </a:extLst>
            </p:cNvPr>
            <p:cNvSpPr/>
            <p:nvPr/>
          </p:nvSpPr>
          <p:spPr>
            <a:xfrm>
              <a:off x="4125038" y="86686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A755CBB-DAEE-436A-B1A7-A2E3F1B4D5A1}"/>
              </a:ext>
            </a:extLst>
          </p:cNvPr>
          <p:cNvGrpSpPr/>
          <p:nvPr/>
        </p:nvGrpSpPr>
        <p:grpSpPr>
          <a:xfrm>
            <a:off x="3810866" y="1264541"/>
            <a:ext cx="212749" cy="210357"/>
            <a:chOff x="3868719" y="1282681"/>
            <a:chExt cx="212749" cy="210357"/>
          </a:xfrm>
        </p:grpSpPr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18234F0-0110-4929-AAC9-E7D0DB14E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96468E17-B2F7-4CDF-B318-E191B2603D7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A1B10FE-17C0-4B62-A7FA-C6E498E85E01}"/>
              </a:ext>
            </a:extLst>
          </p:cNvPr>
          <p:cNvGrpSpPr/>
          <p:nvPr/>
        </p:nvGrpSpPr>
        <p:grpSpPr>
          <a:xfrm>
            <a:off x="2959841" y="1803694"/>
            <a:ext cx="212749" cy="221443"/>
            <a:chOff x="3868720" y="1680582"/>
            <a:chExt cx="212749" cy="210357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F5C37AA-614B-41B8-9974-723249318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D8B9DD-D0FE-4B2A-9F43-E863811E6900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38BE00-6948-4B29-B1BC-B57B1AE55AC1}"/>
              </a:ext>
            </a:extLst>
          </p:cNvPr>
          <p:cNvSpPr txBox="1"/>
          <p:nvPr/>
        </p:nvSpPr>
        <p:spPr>
          <a:xfrm>
            <a:off x="1154360" y="2322635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키 값 리턴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A9D96-FE12-48A6-8DE0-76928DDCDBE1}"/>
              </a:ext>
            </a:extLst>
          </p:cNvPr>
          <p:cNvSpPr txBox="1"/>
          <p:nvPr/>
        </p:nvSpPr>
        <p:spPr>
          <a:xfrm>
            <a:off x="1154360" y="271050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row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B7D61-EBC6-49A2-8464-6918B2AC6466}"/>
              </a:ext>
            </a:extLst>
          </p:cNvPr>
          <p:cNvSpPr txBox="1"/>
          <p:nvPr/>
        </p:nvSpPr>
        <p:spPr>
          <a:xfrm>
            <a:off x="1154360" y="3104290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입력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col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인식</a:t>
            </a:r>
          </a:p>
        </p:txBody>
      </p:sp>
    </p:spTree>
    <p:extLst>
      <p:ext uri="{BB962C8B-B14F-4D97-AF65-F5344CB8AC3E}">
        <p14:creationId xmlns:p14="http://schemas.microsoft.com/office/powerpoint/2010/main" val="5561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26;p30">
            <a:extLst>
              <a:ext uri="{FF2B5EF4-FFF2-40B4-BE49-F238E27FC236}">
                <a16:creationId xmlns:a16="http://schemas.microsoft.com/office/drawing/2014/main" id="{F5AE5195-4267-4E22-8B60-E0CD1CB3B5E5}"/>
              </a:ext>
            </a:extLst>
          </p:cNvPr>
          <p:cNvSpPr txBox="1">
            <a:spLocks/>
          </p:cNvSpPr>
          <p:nvPr/>
        </p:nvSpPr>
        <p:spPr>
          <a:xfrm>
            <a:off x="4386263" y="0"/>
            <a:ext cx="4757737" cy="5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온도 변경</a:t>
            </a:r>
            <a:endParaRPr lang="ko-KR" altLang="en-US" sz="41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1E50B-9982-4A85-AF82-18F2783C8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6" t="16472" r="56610" b="43355"/>
          <a:stretch/>
        </p:blipFill>
        <p:spPr>
          <a:xfrm>
            <a:off x="1712259" y="1372947"/>
            <a:ext cx="3021762" cy="3158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0D8E3-A53D-4F80-B04C-2173C1279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28" t="31549" r="55456" b="28277"/>
          <a:stretch/>
        </p:blipFill>
        <p:spPr>
          <a:xfrm>
            <a:off x="5020237" y="1372948"/>
            <a:ext cx="3243630" cy="3158712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ED8CC9E-E35F-42A6-87FE-616AD54CA816}"/>
              </a:ext>
            </a:extLst>
          </p:cNvPr>
          <p:cNvGrpSpPr/>
          <p:nvPr/>
        </p:nvGrpSpPr>
        <p:grpSpPr>
          <a:xfrm>
            <a:off x="1669466" y="799177"/>
            <a:ext cx="212749" cy="210357"/>
            <a:chOff x="3868720" y="1680582"/>
            <a:chExt cx="212749" cy="210357"/>
          </a:xfrm>
        </p:grpSpPr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D0D0410-9445-43E3-B60B-2904B2D60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E883D73-A254-4A1A-9CB0-57D1F21C08B6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267740D-2DE6-48C6-81E8-883463A3529F}"/>
              </a:ext>
            </a:extLst>
          </p:cNvPr>
          <p:cNvSpPr txBox="1"/>
          <p:nvPr/>
        </p:nvSpPr>
        <p:spPr>
          <a:xfrm>
            <a:off x="1938771" y="766773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0572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038AD7-7096-4CD9-9484-E8BCC3B2C7B0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826;p30">
            <a:extLst>
              <a:ext uri="{FF2B5EF4-FFF2-40B4-BE49-F238E27FC236}">
                <a16:creationId xmlns:a16="http://schemas.microsoft.com/office/drawing/2014/main" id="{34D52834-7CEA-480D-9FD6-8DE8F8548321}"/>
              </a:ext>
            </a:extLst>
          </p:cNvPr>
          <p:cNvSpPr txBox="1">
            <a:spLocks/>
          </p:cNvSpPr>
          <p:nvPr/>
        </p:nvSpPr>
        <p:spPr>
          <a:xfrm>
            <a:off x="4386263" y="-349688"/>
            <a:ext cx="4757737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운행 시간 및 시간 변경</a:t>
            </a:r>
            <a:endParaRPr lang="ko-KR" altLang="en-US" sz="4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9AA9C-2C3F-4CA2-A1C0-4294E5EF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1750217"/>
            <a:ext cx="4772025" cy="2200275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A755CBB-DAEE-436A-B1A7-A2E3F1B4D5A1}"/>
              </a:ext>
            </a:extLst>
          </p:cNvPr>
          <p:cNvGrpSpPr/>
          <p:nvPr/>
        </p:nvGrpSpPr>
        <p:grpSpPr>
          <a:xfrm>
            <a:off x="3625416" y="1800575"/>
            <a:ext cx="212749" cy="210357"/>
            <a:chOff x="3868719" y="1282681"/>
            <a:chExt cx="212749" cy="210357"/>
          </a:xfrm>
        </p:grpSpPr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18234F0-0110-4929-AAC9-E7D0DB14E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96468E17-B2F7-4CDF-B318-E191B2603D7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A1B10FE-17C0-4B62-A7FA-C6E498E85E01}"/>
              </a:ext>
            </a:extLst>
          </p:cNvPr>
          <p:cNvGrpSpPr/>
          <p:nvPr/>
        </p:nvGrpSpPr>
        <p:grpSpPr>
          <a:xfrm>
            <a:off x="3625416" y="2271666"/>
            <a:ext cx="212749" cy="210357"/>
            <a:chOff x="3868720" y="1680582"/>
            <a:chExt cx="212749" cy="210357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F5C37AA-614B-41B8-9974-723249318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D8B9DD-D0FE-4B2A-9F43-E863811E6900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575353A-29FB-41CF-B123-EF2F35A03A1A}"/>
              </a:ext>
            </a:extLst>
          </p:cNvPr>
          <p:cNvGrpSpPr/>
          <p:nvPr/>
        </p:nvGrpSpPr>
        <p:grpSpPr>
          <a:xfrm>
            <a:off x="3625416" y="2742757"/>
            <a:ext cx="212749" cy="210357"/>
            <a:chOff x="3868720" y="1680582"/>
            <a:chExt cx="212749" cy="210357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C8FB7BCC-8B20-4665-BA52-74D5E1310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8C15512-997F-4E18-9516-60C7116BD9E0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5CA581D-F733-4197-B454-2ED83AD5F957}"/>
              </a:ext>
            </a:extLst>
          </p:cNvPr>
          <p:cNvGrpSpPr/>
          <p:nvPr/>
        </p:nvGrpSpPr>
        <p:grpSpPr>
          <a:xfrm>
            <a:off x="3625416" y="3213848"/>
            <a:ext cx="212749" cy="210357"/>
            <a:chOff x="3868719" y="1282681"/>
            <a:chExt cx="212749" cy="210357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14216774-B8B7-4CFA-9FED-F77EDA0D9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CD7C965-9511-421F-BA36-A5B7DBCC247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CC7114E-6C1E-48CA-BE9E-EA96603B408A}"/>
              </a:ext>
            </a:extLst>
          </p:cNvPr>
          <p:cNvGrpSpPr/>
          <p:nvPr/>
        </p:nvGrpSpPr>
        <p:grpSpPr>
          <a:xfrm>
            <a:off x="3625416" y="3684940"/>
            <a:ext cx="212749" cy="210357"/>
            <a:chOff x="3868720" y="1680582"/>
            <a:chExt cx="212749" cy="210357"/>
          </a:xfrm>
        </p:grpSpPr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C699882E-8A3A-4FB0-89D3-6CA9E112B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1D743EFD-A3F5-461D-8BA4-B0C0944B1DA8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56800BF-1A33-441D-A908-06213E168B4D}"/>
              </a:ext>
            </a:extLst>
          </p:cNvPr>
          <p:cNvGrpSpPr/>
          <p:nvPr/>
        </p:nvGrpSpPr>
        <p:grpSpPr>
          <a:xfrm>
            <a:off x="835047" y="1907209"/>
            <a:ext cx="212749" cy="210357"/>
            <a:chOff x="3868719" y="1282681"/>
            <a:chExt cx="212749" cy="210357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E6D12E-459D-4563-AB76-423B8EE5E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3B8C10A-F00D-4C9B-BB21-4064117DFF5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E91CC0E-BE2D-4A8A-991D-8CF38B886224}"/>
              </a:ext>
            </a:extLst>
          </p:cNvPr>
          <p:cNvGrpSpPr/>
          <p:nvPr/>
        </p:nvGrpSpPr>
        <p:grpSpPr>
          <a:xfrm>
            <a:off x="835047" y="2291023"/>
            <a:ext cx="212749" cy="210357"/>
            <a:chOff x="3868720" y="1680582"/>
            <a:chExt cx="212749" cy="210357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595A2D48-EA0B-453B-8362-0C23BE90B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DF833DF2-2318-493F-97F1-3105A480D506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94AE9CB7-2A86-4D59-8AFA-A68B689C3C8F}"/>
              </a:ext>
            </a:extLst>
          </p:cNvPr>
          <p:cNvGrpSpPr/>
          <p:nvPr/>
        </p:nvGrpSpPr>
        <p:grpSpPr>
          <a:xfrm>
            <a:off x="835047" y="2774854"/>
            <a:ext cx="212749" cy="210357"/>
            <a:chOff x="3868720" y="1680582"/>
            <a:chExt cx="212749" cy="21035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728C8243-33E3-4DB2-B6DF-F1926209F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5F55E290-8E36-412E-819F-413279BFE22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C28B0E4-2DB9-455E-9FA1-F2AF7FC919F5}"/>
              </a:ext>
            </a:extLst>
          </p:cNvPr>
          <p:cNvGrpSpPr/>
          <p:nvPr/>
        </p:nvGrpSpPr>
        <p:grpSpPr>
          <a:xfrm>
            <a:off x="835047" y="3164867"/>
            <a:ext cx="212749" cy="210357"/>
            <a:chOff x="3868719" y="1282681"/>
            <a:chExt cx="212749" cy="210357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A667649-EB78-4CDC-9212-3CC149FDC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7321248-3B5E-4FEB-9D50-68C540D3D36D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CFAA0B2-6D74-406A-8EEF-0868F9CAF402}"/>
              </a:ext>
            </a:extLst>
          </p:cNvPr>
          <p:cNvGrpSpPr/>
          <p:nvPr/>
        </p:nvGrpSpPr>
        <p:grpSpPr>
          <a:xfrm>
            <a:off x="835047" y="3548681"/>
            <a:ext cx="212749" cy="210357"/>
            <a:chOff x="3868720" y="1680582"/>
            <a:chExt cx="212749" cy="210357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09569DED-2244-440A-AF7F-277B5E761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5D93521C-A079-4235-AC74-5278CDE66901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87E6F19-7CC8-452A-A29F-AED9B7E32745}"/>
              </a:ext>
            </a:extLst>
          </p:cNvPr>
          <p:cNvSpPr txBox="1"/>
          <p:nvPr/>
        </p:nvSpPr>
        <p:spPr>
          <a:xfrm>
            <a:off x="1104352" y="1881478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Joystick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초기화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4797AC-C7D4-4756-A1C0-9B7442CC3788}"/>
              </a:ext>
            </a:extLst>
          </p:cNvPr>
          <p:cNvSpPr txBox="1"/>
          <p:nvPr/>
        </p:nvSpPr>
        <p:spPr>
          <a:xfrm>
            <a:off x="1104352" y="2258619"/>
            <a:ext cx="2369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Joistick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값 인식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시간 증감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8EDD96C-FE5D-4DD3-BDEF-C017ADB8D291}"/>
              </a:ext>
            </a:extLst>
          </p:cNvPr>
          <p:cNvSpPr txBox="1"/>
          <p:nvPr/>
        </p:nvSpPr>
        <p:spPr>
          <a:xfrm>
            <a:off x="1104352" y="2750064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초기화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3787F-4855-43FA-B9BB-56A0BCB0F701}"/>
              </a:ext>
            </a:extLst>
          </p:cNvPr>
          <p:cNvSpPr txBox="1"/>
          <p:nvPr/>
        </p:nvSpPr>
        <p:spPr>
          <a:xfrm>
            <a:off x="1123960" y="3508504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전체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169E9-A399-4C52-AD5A-4E80BAF53A30}"/>
              </a:ext>
            </a:extLst>
          </p:cNvPr>
          <p:cNvSpPr txBox="1"/>
          <p:nvPr/>
        </p:nvSpPr>
        <p:spPr>
          <a:xfrm>
            <a:off x="1104351" y="3131545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 자리 출력</a:t>
            </a:r>
          </a:p>
        </p:txBody>
      </p:sp>
    </p:spTree>
    <p:extLst>
      <p:ext uri="{BB962C8B-B14F-4D97-AF65-F5344CB8AC3E}">
        <p14:creationId xmlns:p14="http://schemas.microsoft.com/office/powerpoint/2010/main" val="3277848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7ED4EB-F3C2-4D23-B427-0AF319E2C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6" t="11960" r="53323" b="23573"/>
          <a:stretch/>
        </p:blipFill>
        <p:spPr>
          <a:xfrm>
            <a:off x="965195" y="1399487"/>
            <a:ext cx="2169458" cy="3315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43C4E8-2B6A-44C9-AAF8-3BD4A7EC6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99" t="12342" r="52482" b="25054"/>
          <a:stretch/>
        </p:blipFill>
        <p:spPr>
          <a:xfrm>
            <a:off x="3257107" y="1342565"/>
            <a:ext cx="2350805" cy="3429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98B2E5-9D93-4839-82C9-A61F3BE855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1" t="13222" r="66841" b="26449"/>
          <a:stretch/>
        </p:blipFill>
        <p:spPr>
          <a:xfrm>
            <a:off x="6588416" y="1285644"/>
            <a:ext cx="1299883" cy="3429697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620EE2A-E52C-4B8D-B8C1-AC5BE8670076}"/>
              </a:ext>
            </a:extLst>
          </p:cNvPr>
          <p:cNvGrpSpPr/>
          <p:nvPr/>
        </p:nvGrpSpPr>
        <p:grpSpPr>
          <a:xfrm>
            <a:off x="982737" y="943584"/>
            <a:ext cx="212749" cy="210357"/>
            <a:chOff x="3868720" y="1680582"/>
            <a:chExt cx="212749" cy="210357"/>
          </a:xfrm>
        </p:grpSpPr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2EAB59C-B24E-4088-A3A8-DBCAE86E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EA3B4371-B6C4-44AE-ACA3-64E92A581836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0819115-26CE-4635-B443-2793A7D4F32D}"/>
              </a:ext>
            </a:extLst>
          </p:cNvPr>
          <p:cNvSpPr txBox="1"/>
          <p:nvPr/>
        </p:nvSpPr>
        <p:spPr>
          <a:xfrm>
            <a:off x="1252042" y="911180"/>
            <a:ext cx="365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Joistick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input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값 인식 및 시간 증감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D61A400-A0EB-4FF7-8D84-E32002E93F20}"/>
              </a:ext>
            </a:extLst>
          </p:cNvPr>
          <p:cNvSpPr txBox="1"/>
          <p:nvPr/>
        </p:nvSpPr>
        <p:spPr>
          <a:xfrm>
            <a:off x="6499069" y="965078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범위 처리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52518D-A3BA-4A51-8CB9-088B878CDD13}"/>
              </a:ext>
            </a:extLst>
          </p:cNvPr>
          <p:cNvCxnSpPr>
            <a:cxnSpLocks/>
          </p:cNvCxnSpPr>
          <p:nvPr/>
        </p:nvCxnSpPr>
        <p:spPr>
          <a:xfrm>
            <a:off x="5979459" y="845333"/>
            <a:ext cx="0" cy="3870008"/>
          </a:xfrm>
          <a:prstGeom prst="line">
            <a:avLst/>
          </a:prstGeom>
          <a:ln>
            <a:solidFill>
              <a:srgbClr val="2A3E4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133152-6A3C-4948-B018-769100E806E9}"/>
              </a:ext>
            </a:extLst>
          </p:cNvPr>
          <p:cNvSpPr/>
          <p:nvPr/>
        </p:nvSpPr>
        <p:spPr>
          <a:xfrm>
            <a:off x="1267531" y="3005418"/>
            <a:ext cx="729357" cy="94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991E5A2-E946-4931-966A-B30ACD576998}"/>
              </a:ext>
            </a:extLst>
          </p:cNvPr>
          <p:cNvSpPr/>
          <p:nvPr/>
        </p:nvSpPr>
        <p:spPr>
          <a:xfrm>
            <a:off x="1011869" y="1983006"/>
            <a:ext cx="1374984" cy="672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A2869A1-6E61-4070-A78A-FDCFC038DC3B}"/>
              </a:ext>
            </a:extLst>
          </p:cNvPr>
          <p:cNvSpPr/>
          <p:nvPr/>
        </p:nvSpPr>
        <p:spPr>
          <a:xfrm>
            <a:off x="3270974" y="4002615"/>
            <a:ext cx="1469113" cy="712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19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31125F-429B-4893-AFF2-8621CF7FEE0C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826;p30">
            <a:extLst>
              <a:ext uri="{FF2B5EF4-FFF2-40B4-BE49-F238E27FC236}">
                <a16:creationId xmlns:a16="http://schemas.microsoft.com/office/drawing/2014/main" id="{34D52834-7CEA-480D-9FD6-8DE8F8548321}"/>
              </a:ext>
            </a:extLst>
          </p:cNvPr>
          <p:cNvSpPr txBox="1">
            <a:spLocks/>
          </p:cNvSpPr>
          <p:nvPr/>
        </p:nvSpPr>
        <p:spPr>
          <a:xfrm>
            <a:off x="4628820" y="-360711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 방식 전환</a:t>
            </a:r>
            <a:endParaRPr lang="ko-KR" altLang="en-US" sz="1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3BDE94-2C92-4094-87D2-A753F629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468641"/>
            <a:ext cx="1533525" cy="2619375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EEBAB3D-0DE2-431F-AE3F-905D923FAB36}"/>
              </a:ext>
            </a:extLst>
          </p:cNvPr>
          <p:cNvGrpSpPr/>
          <p:nvPr/>
        </p:nvGrpSpPr>
        <p:grpSpPr>
          <a:xfrm>
            <a:off x="6184831" y="1514825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4F94A093-5398-47AD-982E-8F3454ABF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0C1F93E-4C73-4DAE-83B6-498E54139185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DF8A39B-F8EC-4398-B39C-E01E2E701CA9}"/>
              </a:ext>
            </a:extLst>
          </p:cNvPr>
          <p:cNvGrpSpPr/>
          <p:nvPr/>
        </p:nvGrpSpPr>
        <p:grpSpPr>
          <a:xfrm>
            <a:off x="885055" y="1178541"/>
            <a:ext cx="212749" cy="210357"/>
            <a:chOff x="3868719" y="1282681"/>
            <a:chExt cx="212749" cy="210357"/>
          </a:xfrm>
        </p:grpSpPr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3EF35BEC-9741-4CA7-A333-7EB6D00B6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65607AF-134E-441E-8418-4519F50E2389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CAC6709C-0EED-4CB5-BEFC-3C7CA0FB0B0C}"/>
              </a:ext>
            </a:extLst>
          </p:cNvPr>
          <p:cNvSpPr txBox="1"/>
          <p:nvPr/>
        </p:nvSpPr>
        <p:spPr>
          <a:xfrm>
            <a:off x="1154360" y="1152810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FND / Motor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3B613-7300-4649-B7AA-ECE5408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20" y="2088333"/>
            <a:ext cx="3536543" cy="2869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802F8C-9588-4638-913C-21BA197B7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47" y="1452689"/>
            <a:ext cx="2369735" cy="5989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1C2588-96DA-48AB-8E49-D00469DD9E55}"/>
              </a:ext>
            </a:extLst>
          </p:cNvPr>
          <p:cNvSpPr/>
          <p:nvPr/>
        </p:nvSpPr>
        <p:spPr>
          <a:xfrm>
            <a:off x="1000192" y="1725182"/>
            <a:ext cx="2220990" cy="153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4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06869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구현 기능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6"/>
          <p:cNvGrpSpPr/>
          <p:nvPr/>
        </p:nvGrpSpPr>
        <p:grpSpPr>
          <a:xfrm>
            <a:off x="4302508" y="2403742"/>
            <a:ext cx="790685" cy="1839751"/>
            <a:chOff x="4593707" y="2226241"/>
            <a:chExt cx="711368" cy="1655196"/>
          </a:xfrm>
        </p:grpSpPr>
        <p:sp>
          <p:nvSpPr>
            <p:cNvPr id="351" name="Google Shape;351;p26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727051" y="2553048"/>
              <a:ext cx="28367" cy="160923"/>
            </a:xfrm>
            <a:custGeom>
              <a:avLst/>
              <a:gdLst/>
              <a:ahLst/>
              <a:cxnLst/>
              <a:rect l="l" t="t" r="r" b="b"/>
              <a:pathLst>
                <a:path w="645" h="3659" extrusionOk="0">
                  <a:moveTo>
                    <a:pt x="645" y="0"/>
                  </a:moveTo>
                  <a:cubicBezTo>
                    <a:pt x="287" y="130"/>
                    <a:pt x="3" y="587"/>
                    <a:pt x="3" y="1577"/>
                  </a:cubicBezTo>
                  <a:cubicBezTo>
                    <a:pt x="3" y="1819"/>
                    <a:pt x="0" y="2054"/>
                    <a:pt x="0" y="2270"/>
                  </a:cubicBezTo>
                  <a:cubicBezTo>
                    <a:pt x="0" y="2946"/>
                    <a:pt x="37" y="3467"/>
                    <a:pt x="341" y="3658"/>
                  </a:cubicBezTo>
                  <a:cubicBezTo>
                    <a:pt x="440" y="3331"/>
                    <a:pt x="542" y="2993"/>
                    <a:pt x="645" y="2662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4887178" y="2763619"/>
              <a:ext cx="43848" cy="52116"/>
            </a:xfrm>
            <a:custGeom>
              <a:avLst/>
              <a:gdLst/>
              <a:ahLst/>
              <a:cxnLst/>
              <a:rect l="l" t="t" r="r" b="b"/>
              <a:pathLst>
                <a:path w="997" h="1185" extrusionOk="0">
                  <a:moveTo>
                    <a:pt x="120" y="1"/>
                  </a:moveTo>
                  <a:cubicBezTo>
                    <a:pt x="79" y="62"/>
                    <a:pt x="41" y="119"/>
                    <a:pt x="0" y="178"/>
                  </a:cubicBezTo>
                  <a:lnTo>
                    <a:pt x="225" y="799"/>
                  </a:lnTo>
                  <a:lnTo>
                    <a:pt x="997" y="1184"/>
                  </a:lnTo>
                  <a:lnTo>
                    <a:pt x="997" y="11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4624352" y="875701"/>
            <a:ext cx="3395541" cy="3521497"/>
            <a:chOff x="4778639" y="938100"/>
            <a:chExt cx="3054917" cy="3168239"/>
          </a:xfrm>
        </p:grpSpPr>
        <p:grpSp>
          <p:nvGrpSpPr>
            <p:cNvPr id="390" name="Google Shape;390;p26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391" name="Google Shape;391;p26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274" extrusionOk="0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 rot="1013989" flipH="1">
                <a:off x="7193816" y="2233553"/>
                <a:ext cx="226849" cy="376200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10597" extrusionOk="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26"/>
            <p:cNvSpPr/>
            <p:nvPr/>
          </p:nvSpPr>
          <p:spPr>
            <a:xfrm>
              <a:off x="4799968" y="2360289"/>
              <a:ext cx="3010651" cy="1746050"/>
            </a:xfrm>
            <a:custGeom>
              <a:avLst/>
              <a:gdLst/>
              <a:ahLst/>
              <a:cxnLst/>
              <a:rect l="l" t="t" r="r" b="b"/>
              <a:pathLst>
                <a:path w="68455" h="39701" extrusionOk="0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7314724" y="2206451"/>
              <a:ext cx="518832" cy="576314"/>
            </a:xfrm>
            <a:custGeom>
              <a:avLst/>
              <a:gdLst/>
              <a:ahLst/>
              <a:cxnLst/>
              <a:rect l="l" t="t" r="r" b="b"/>
              <a:pathLst>
                <a:path w="11797" h="13104" extrusionOk="0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7467990" y="2236400"/>
              <a:ext cx="281032" cy="466056"/>
            </a:xfrm>
            <a:custGeom>
              <a:avLst/>
              <a:gdLst/>
              <a:ahLst/>
              <a:cxnLst/>
              <a:rect l="l" t="t" r="r" b="b"/>
              <a:pathLst>
                <a:path w="6390" h="10597" extrusionOk="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509858" y="2342741"/>
              <a:ext cx="63111" cy="99087"/>
            </a:xfrm>
            <a:custGeom>
              <a:avLst/>
              <a:gdLst/>
              <a:ahLst/>
              <a:cxnLst/>
              <a:rect l="l" t="t" r="r" b="b"/>
              <a:pathLst>
                <a:path w="1435" h="2253" extrusionOk="0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533299" y="2481055"/>
              <a:ext cx="187047" cy="29555"/>
            </a:xfrm>
            <a:custGeom>
              <a:avLst/>
              <a:gdLst/>
              <a:ahLst/>
              <a:cxnLst/>
              <a:rect l="l" t="t" r="r" b="b"/>
              <a:pathLst>
                <a:path w="4253" h="672" extrusionOk="0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4921475" y="3214385"/>
              <a:ext cx="1359067" cy="660320"/>
            </a:xfrm>
            <a:custGeom>
              <a:avLst/>
              <a:gdLst/>
              <a:ahLst/>
              <a:cxnLst/>
              <a:rect l="l" t="t" r="r" b="b"/>
              <a:pathLst>
                <a:path w="30428" h="14783" extrusionOk="0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4778639" y="3182078"/>
              <a:ext cx="1556188" cy="748803"/>
            </a:xfrm>
            <a:custGeom>
              <a:avLst/>
              <a:gdLst/>
              <a:ahLst/>
              <a:cxnLst/>
              <a:rect l="l" t="t" r="r" b="b"/>
              <a:pathLst>
                <a:path w="35384" h="17026" extrusionOk="0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5316500" y="2807775"/>
              <a:ext cx="1420839" cy="963559"/>
            </a:xfrm>
            <a:custGeom>
              <a:avLst/>
              <a:gdLst/>
              <a:ahLst/>
              <a:cxnLst/>
              <a:rect l="l" t="t" r="r" b="b"/>
              <a:pathLst>
                <a:path w="31701" h="21703" extrusionOk="0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6266925" y="3350475"/>
              <a:ext cx="521781" cy="452051"/>
            </a:xfrm>
            <a:custGeom>
              <a:avLst/>
              <a:gdLst/>
              <a:ahLst/>
              <a:cxnLst/>
              <a:rect l="l" t="t" r="r" b="b"/>
              <a:pathLst>
                <a:path w="11793" h="10217" extrusionOk="0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5265001" y="2770348"/>
              <a:ext cx="518788" cy="449168"/>
            </a:xfrm>
            <a:custGeom>
              <a:avLst/>
              <a:gdLst/>
              <a:ahLst/>
              <a:cxnLst/>
              <a:rect l="l" t="t" r="r" b="b"/>
              <a:pathLst>
                <a:path w="11796" h="10213" extrusionOk="0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260300" y="2284971"/>
              <a:ext cx="1394218" cy="940744"/>
            </a:xfrm>
            <a:custGeom>
              <a:avLst/>
              <a:gdLst/>
              <a:ahLst/>
              <a:cxnLst/>
              <a:rect l="l" t="t" r="r" b="b"/>
              <a:pathLst>
                <a:path w="31271" h="21100" extrusionOk="0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205049" y="2208693"/>
              <a:ext cx="1556320" cy="1048351"/>
            </a:xfrm>
            <a:custGeom>
              <a:avLst/>
              <a:gdLst/>
              <a:ahLst/>
              <a:cxnLst/>
              <a:rect l="l" t="t" r="r" b="b"/>
              <a:pathLst>
                <a:path w="35387" h="23837" extrusionOk="0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5767950" y="2669275"/>
              <a:ext cx="1463143" cy="691092"/>
            </a:xfrm>
            <a:custGeom>
              <a:avLst/>
              <a:gdLst/>
              <a:ahLst/>
              <a:cxnLst/>
              <a:rect l="l" t="t" r="r" b="b"/>
              <a:pathLst>
                <a:path w="32435" h="15321" extrusionOk="0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5718731" y="2639335"/>
              <a:ext cx="551377" cy="168487"/>
            </a:xfrm>
            <a:custGeom>
              <a:avLst/>
              <a:gdLst/>
              <a:ahLst/>
              <a:cxnLst/>
              <a:rect l="l" t="t" r="r" b="b"/>
              <a:pathLst>
                <a:path w="12537" h="3831" extrusionOk="0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626543" y="2291550"/>
              <a:ext cx="422560" cy="272896"/>
            </a:xfrm>
            <a:custGeom>
              <a:avLst/>
              <a:gdLst/>
              <a:ahLst/>
              <a:cxnLst/>
              <a:rect l="l" t="t" r="r" b="b"/>
              <a:pathLst>
                <a:path w="9608" h="6205" extrusionOk="0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7024903" y="2526925"/>
              <a:ext cx="329806" cy="288069"/>
            </a:xfrm>
            <a:custGeom>
              <a:avLst/>
              <a:gdLst/>
              <a:ahLst/>
              <a:cxnLst/>
              <a:rect l="l" t="t" r="r" b="b"/>
              <a:pathLst>
                <a:path w="7499" h="6550" extrusionOk="0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861258" y="2556654"/>
              <a:ext cx="279405" cy="326156"/>
            </a:xfrm>
            <a:custGeom>
              <a:avLst/>
              <a:gdLst/>
              <a:ahLst/>
              <a:cxnLst/>
              <a:rect l="l" t="t" r="r" b="b"/>
              <a:pathLst>
                <a:path w="6353" h="7416" extrusionOk="0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666915" y="2587132"/>
              <a:ext cx="192764" cy="281428"/>
            </a:xfrm>
            <a:custGeom>
              <a:avLst/>
              <a:gdLst/>
              <a:ahLst/>
              <a:cxnLst/>
              <a:rect l="l" t="t" r="r" b="b"/>
              <a:pathLst>
                <a:path w="4383" h="6399" extrusionOk="0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964388" y="2690966"/>
              <a:ext cx="680942" cy="360152"/>
            </a:xfrm>
            <a:custGeom>
              <a:avLst/>
              <a:gdLst/>
              <a:ahLst/>
              <a:cxnLst/>
              <a:rect l="l" t="t" r="r" b="b"/>
              <a:pathLst>
                <a:path w="15483" h="8189" extrusionOk="0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7231120" y="3047327"/>
              <a:ext cx="173589" cy="81539"/>
            </a:xfrm>
            <a:custGeom>
              <a:avLst/>
              <a:gdLst/>
              <a:ahLst/>
              <a:cxnLst/>
              <a:rect l="l" t="t" r="r" b="b"/>
              <a:pathLst>
                <a:path w="3947" h="1854" extrusionOk="0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6270050" y="2404707"/>
              <a:ext cx="356546" cy="421680"/>
            </a:xfrm>
            <a:custGeom>
              <a:avLst/>
              <a:gdLst/>
              <a:ahLst/>
              <a:cxnLst/>
              <a:rect l="l" t="t" r="r" b="b"/>
              <a:pathLst>
                <a:path w="8107" h="9588" extrusionOk="0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6751443" y="2898018"/>
              <a:ext cx="509948" cy="321494"/>
            </a:xfrm>
            <a:custGeom>
              <a:avLst/>
              <a:gdLst/>
              <a:ahLst/>
              <a:cxnLst/>
              <a:rect l="l" t="t" r="r" b="b"/>
              <a:pathLst>
                <a:path w="11595" h="7310" extrusionOk="0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6583751" y="2821407"/>
              <a:ext cx="137965" cy="98647"/>
            </a:xfrm>
            <a:custGeom>
              <a:avLst/>
              <a:gdLst/>
              <a:ahLst/>
              <a:cxnLst/>
              <a:rect l="l" t="t" r="r" b="b"/>
              <a:pathLst>
                <a:path w="3137" h="2243" extrusionOk="0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783732" y="2752228"/>
              <a:ext cx="446265" cy="205211"/>
            </a:xfrm>
            <a:custGeom>
              <a:avLst/>
              <a:gdLst/>
              <a:ahLst/>
              <a:cxnLst/>
              <a:rect l="l" t="t" r="r" b="b"/>
              <a:pathLst>
                <a:path w="10147" h="4666" extrusionOk="0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6057500" y="2706007"/>
              <a:ext cx="103925" cy="69972"/>
            </a:xfrm>
            <a:custGeom>
              <a:avLst/>
              <a:gdLst/>
              <a:ahLst/>
              <a:cxnLst/>
              <a:rect l="l" t="t" r="r" b="b"/>
              <a:pathLst>
                <a:path w="2363" h="1591" extrusionOk="0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172505" y="2676717"/>
              <a:ext cx="356810" cy="212160"/>
            </a:xfrm>
            <a:custGeom>
              <a:avLst/>
              <a:gdLst/>
              <a:ahLst/>
              <a:cxnLst/>
              <a:rect l="l" t="t" r="r" b="b"/>
              <a:pathLst>
                <a:path w="8113" h="4824" extrusionOk="0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6756236" y="2957390"/>
              <a:ext cx="453962" cy="294974"/>
            </a:xfrm>
            <a:custGeom>
              <a:avLst/>
              <a:gdLst/>
              <a:ahLst/>
              <a:cxnLst/>
              <a:rect l="l" t="t" r="r" b="b"/>
              <a:pathLst>
                <a:path w="10322" h="6707" extrusionOk="0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6346309" y="2857866"/>
              <a:ext cx="474808" cy="367805"/>
            </a:xfrm>
            <a:custGeom>
              <a:avLst/>
              <a:gdLst/>
              <a:ahLst/>
              <a:cxnLst/>
              <a:rect l="l" t="t" r="r" b="b"/>
              <a:pathLst>
                <a:path w="10796" h="8363" extrusionOk="0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6093079" y="2937863"/>
              <a:ext cx="593114" cy="300427"/>
            </a:xfrm>
            <a:custGeom>
              <a:avLst/>
              <a:gdLst/>
              <a:ahLst/>
              <a:cxnLst/>
              <a:rect l="l" t="t" r="r" b="b"/>
              <a:pathLst>
                <a:path w="13486" h="6831" extrusionOk="0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6594130" y="3239426"/>
              <a:ext cx="267179" cy="111093"/>
            </a:xfrm>
            <a:custGeom>
              <a:avLst/>
              <a:gdLst/>
              <a:ahLst/>
              <a:cxnLst/>
              <a:rect l="l" t="t" r="r" b="b"/>
              <a:pathLst>
                <a:path w="6075" h="2526" extrusionOk="0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6871021" y="3265550"/>
              <a:ext cx="112193" cy="31710"/>
            </a:xfrm>
            <a:custGeom>
              <a:avLst/>
              <a:gdLst/>
              <a:ahLst/>
              <a:cxnLst/>
              <a:rect l="l" t="t" r="r" b="b"/>
              <a:pathLst>
                <a:path w="2551" h="721" extrusionOk="0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6346309" y="3275621"/>
              <a:ext cx="377700" cy="243341"/>
            </a:xfrm>
            <a:custGeom>
              <a:avLst/>
              <a:gdLst/>
              <a:ahLst/>
              <a:cxnLst/>
              <a:rect l="l" t="t" r="r" b="b"/>
              <a:pathLst>
                <a:path w="8588" h="5533" extrusionOk="0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5329826" y="3084797"/>
              <a:ext cx="521779" cy="275491"/>
            </a:xfrm>
            <a:custGeom>
              <a:avLst/>
              <a:gdLst/>
              <a:ahLst/>
              <a:cxnLst/>
              <a:rect l="l" t="t" r="r" b="b"/>
              <a:pathLst>
                <a:path w="11864" h="6264" extrusionOk="0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5990256" y="2986504"/>
              <a:ext cx="539063" cy="307904"/>
            </a:xfrm>
            <a:custGeom>
              <a:avLst/>
              <a:gdLst/>
              <a:ahLst/>
              <a:cxnLst/>
              <a:rect l="l" t="t" r="r" b="b"/>
              <a:pathLst>
                <a:path w="12257" h="7001" extrusionOk="0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5772429" y="2807774"/>
              <a:ext cx="270565" cy="272588"/>
            </a:xfrm>
            <a:custGeom>
              <a:avLst/>
              <a:gdLst/>
              <a:ahLst/>
              <a:cxnLst/>
              <a:rect l="l" t="t" r="r" b="b"/>
              <a:pathLst>
                <a:path w="6152" h="6198" extrusionOk="0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603462" y="2863891"/>
              <a:ext cx="118306" cy="182737"/>
            </a:xfrm>
            <a:custGeom>
              <a:avLst/>
              <a:gdLst/>
              <a:ahLst/>
              <a:cxnLst/>
              <a:rect l="l" t="t" r="r" b="b"/>
              <a:pathLst>
                <a:path w="2690" h="4155" extrusionOk="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417168" y="3019972"/>
              <a:ext cx="153446" cy="120285"/>
            </a:xfrm>
            <a:custGeom>
              <a:avLst/>
              <a:gdLst/>
              <a:ahLst/>
              <a:cxnLst/>
              <a:rect l="l" t="t" r="r" b="b"/>
              <a:pathLst>
                <a:path w="3489" h="2735" extrusionOk="0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733156" y="3121871"/>
              <a:ext cx="565319" cy="322329"/>
            </a:xfrm>
            <a:custGeom>
              <a:avLst/>
              <a:gdLst/>
              <a:ahLst/>
              <a:cxnLst/>
              <a:rect l="l" t="t" r="r" b="b"/>
              <a:pathLst>
                <a:path w="12854" h="7329" extrusionOk="0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978250" y="3376025"/>
              <a:ext cx="335963" cy="353115"/>
            </a:xfrm>
            <a:custGeom>
              <a:avLst/>
              <a:gdLst/>
              <a:ahLst/>
              <a:cxnLst/>
              <a:rect l="l" t="t" r="r" b="b"/>
              <a:pathLst>
                <a:path w="7639" h="8029" extrusionOk="0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280561" y="3556426"/>
              <a:ext cx="201472" cy="196239"/>
            </a:xfrm>
            <a:custGeom>
              <a:avLst/>
              <a:gdLst/>
              <a:ahLst/>
              <a:cxnLst/>
              <a:rect l="l" t="t" r="r" b="b"/>
              <a:pathLst>
                <a:path w="4581" h="4462" extrusionOk="0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836110" y="3500309"/>
              <a:ext cx="115008" cy="77317"/>
            </a:xfrm>
            <a:custGeom>
              <a:avLst/>
              <a:gdLst/>
              <a:ahLst/>
              <a:cxnLst/>
              <a:rect l="l" t="t" r="r" b="b"/>
              <a:pathLst>
                <a:path w="2615" h="1758" extrusionOk="0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630157" y="3340446"/>
              <a:ext cx="275183" cy="137965"/>
            </a:xfrm>
            <a:custGeom>
              <a:avLst/>
              <a:gdLst/>
              <a:ahLst/>
              <a:cxnLst/>
              <a:rect l="l" t="t" r="r" b="b"/>
              <a:pathLst>
                <a:path w="6257" h="3137" extrusionOk="0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6626543" y="2291550"/>
              <a:ext cx="422560" cy="272896"/>
            </a:xfrm>
            <a:custGeom>
              <a:avLst/>
              <a:gdLst/>
              <a:ahLst/>
              <a:cxnLst/>
              <a:rect l="l" t="t" r="r" b="b"/>
              <a:pathLst>
                <a:path w="9608" h="6205" extrusionOk="0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7024903" y="2526925"/>
              <a:ext cx="329806" cy="288069"/>
            </a:xfrm>
            <a:custGeom>
              <a:avLst/>
              <a:gdLst/>
              <a:ahLst/>
              <a:cxnLst/>
              <a:rect l="l" t="t" r="r" b="b"/>
              <a:pathLst>
                <a:path w="7499" h="6550" extrusionOk="0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6861258" y="2556654"/>
              <a:ext cx="279405" cy="326200"/>
            </a:xfrm>
            <a:custGeom>
              <a:avLst/>
              <a:gdLst/>
              <a:ahLst/>
              <a:cxnLst/>
              <a:rect l="l" t="t" r="r" b="b"/>
              <a:pathLst>
                <a:path w="6353" h="7417" extrusionOk="0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6666915" y="2587132"/>
              <a:ext cx="192764" cy="281428"/>
            </a:xfrm>
            <a:custGeom>
              <a:avLst/>
              <a:gdLst/>
              <a:ahLst/>
              <a:cxnLst/>
              <a:rect l="l" t="t" r="r" b="b"/>
              <a:pathLst>
                <a:path w="4383" h="6399" extrusionOk="0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6974943" y="2690966"/>
              <a:ext cx="670387" cy="360152"/>
            </a:xfrm>
            <a:custGeom>
              <a:avLst/>
              <a:gdLst/>
              <a:ahLst/>
              <a:cxnLst/>
              <a:rect l="l" t="t" r="r" b="b"/>
              <a:pathLst>
                <a:path w="15243" h="8189" extrusionOk="0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7231120" y="3047327"/>
              <a:ext cx="173589" cy="81539"/>
            </a:xfrm>
            <a:custGeom>
              <a:avLst/>
              <a:gdLst/>
              <a:ahLst/>
              <a:cxnLst/>
              <a:rect l="l" t="t" r="r" b="b"/>
              <a:pathLst>
                <a:path w="3947" h="1854" extrusionOk="0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6577154" y="2404707"/>
              <a:ext cx="49434" cy="365694"/>
            </a:xfrm>
            <a:custGeom>
              <a:avLst/>
              <a:gdLst/>
              <a:ahLst/>
              <a:cxnLst/>
              <a:rect l="l" t="t" r="r" b="b"/>
              <a:pathLst>
                <a:path w="1124" h="8315" extrusionOk="0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E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6270050" y="2404707"/>
              <a:ext cx="356546" cy="421680"/>
            </a:xfrm>
            <a:custGeom>
              <a:avLst/>
              <a:gdLst/>
              <a:ahLst/>
              <a:cxnLst/>
              <a:rect l="l" t="t" r="r" b="b"/>
              <a:pathLst>
                <a:path w="8107" h="9588" extrusionOk="0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6755005" y="2898106"/>
              <a:ext cx="506386" cy="321406"/>
            </a:xfrm>
            <a:custGeom>
              <a:avLst/>
              <a:gdLst/>
              <a:ahLst/>
              <a:cxnLst/>
              <a:rect l="l" t="t" r="r" b="b"/>
              <a:pathLst>
                <a:path w="11514" h="7308" extrusionOk="0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6583751" y="2821407"/>
              <a:ext cx="137965" cy="98647"/>
            </a:xfrm>
            <a:custGeom>
              <a:avLst/>
              <a:gdLst/>
              <a:ahLst/>
              <a:cxnLst/>
              <a:rect l="l" t="t" r="r" b="b"/>
              <a:pathLst>
                <a:path w="3137" h="2243" extrusionOk="0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6346309" y="3275621"/>
              <a:ext cx="377700" cy="243341"/>
            </a:xfrm>
            <a:custGeom>
              <a:avLst/>
              <a:gdLst/>
              <a:ahLst/>
              <a:cxnLst/>
              <a:rect l="l" t="t" r="r" b="b"/>
              <a:pathLst>
                <a:path w="8588" h="5533" extrusionOk="0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5329826" y="3084797"/>
              <a:ext cx="521779" cy="275491"/>
            </a:xfrm>
            <a:custGeom>
              <a:avLst/>
              <a:gdLst/>
              <a:ahLst/>
              <a:cxnLst/>
              <a:rect l="l" t="t" r="r" b="b"/>
              <a:pathLst>
                <a:path w="11864" h="6264" extrusionOk="0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5990256" y="2986504"/>
              <a:ext cx="539063" cy="307904"/>
            </a:xfrm>
            <a:custGeom>
              <a:avLst/>
              <a:gdLst/>
              <a:ahLst/>
              <a:cxnLst/>
              <a:rect l="l" t="t" r="r" b="b"/>
              <a:pathLst>
                <a:path w="12257" h="7001" extrusionOk="0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772429" y="2807774"/>
              <a:ext cx="270565" cy="272588"/>
            </a:xfrm>
            <a:custGeom>
              <a:avLst/>
              <a:gdLst/>
              <a:ahLst/>
              <a:cxnLst/>
              <a:rect l="l" t="t" r="r" b="b"/>
              <a:pathLst>
                <a:path w="6152" h="6198" extrusionOk="0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603462" y="2863891"/>
              <a:ext cx="118306" cy="182737"/>
            </a:xfrm>
            <a:custGeom>
              <a:avLst/>
              <a:gdLst/>
              <a:ahLst/>
              <a:cxnLst/>
              <a:rect l="l" t="t" r="r" b="b"/>
              <a:pathLst>
                <a:path w="2690" h="4155" extrusionOk="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5417168" y="3019972"/>
              <a:ext cx="153446" cy="120285"/>
            </a:xfrm>
            <a:custGeom>
              <a:avLst/>
              <a:gdLst/>
              <a:ahLst/>
              <a:cxnLst/>
              <a:rect l="l" t="t" r="r" b="b"/>
              <a:pathLst>
                <a:path w="3489" h="2735" extrusionOk="0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733156" y="3121871"/>
              <a:ext cx="565319" cy="322329"/>
            </a:xfrm>
            <a:custGeom>
              <a:avLst/>
              <a:gdLst/>
              <a:ahLst/>
              <a:cxnLst/>
              <a:rect l="l" t="t" r="r" b="b"/>
              <a:pathLst>
                <a:path w="12854" h="7329" extrusionOk="0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5978250" y="3376025"/>
              <a:ext cx="335963" cy="353115"/>
            </a:xfrm>
            <a:custGeom>
              <a:avLst/>
              <a:gdLst/>
              <a:ahLst/>
              <a:cxnLst/>
              <a:rect l="l" t="t" r="r" b="b"/>
              <a:pathLst>
                <a:path w="7639" h="8029" extrusionOk="0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280561" y="3556426"/>
              <a:ext cx="201472" cy="196239"/>
            </a:xfrm>
            <a:custGeom>
              <a:avLst/>
              <a:gdLst/>
              <a:ahLst/>
              <a:cxnLst/>
              <a:rect l="l" t="t" r="r" b="b"/>
              <a:pathLst>
                <a:path w="4581" h="4462" extrusionOk="0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5836110" y="3500309"/>
              <a:ext cx="115008" cy="77317"/>
            </a:xfrm>
            <a:custGeom>
              <a:avLst/>
              <a:gdLst/>
              <a:ahLst/>
              <a:cxnLst/>
              <a:rect l="l" t="t" r="r" b="b"/>
              <a:pathLst>
                <a:path w="2615" h="1758" extrusionOk="0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5630157" y="3340446"/>
              <a:ext cx="275183" cy="137965"/>
            </a:xfrm>
            <a:custGeom>
              <a:avLst/>
              <a:gdLst/>
              <a:ahLst/>
              <a:cxnLst/>
              <a:rect l="l" t="t" r="r" b="b"/>
              <a:pathLst>
                <a:path w="6257" h="3137" extrusionOk="0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4931905" y="3239426"/>
              <a:ext cx="384605" cy="177899"/>
            </a:xfrm>
            <a:custGeom>
              <a:avLst/>
              <a:gdLst/>
              <a:ahLst/>
              <a:cxnLst/>
              <a:rect l="l" t="t" r="r" b="b"/>
              <a:pathLst>
                <a:path w="8745" h="4045" extrusionOk="0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5297413" y="3219460"/>
              <a:ext cx="276062" cy="165937"/>
            </a:xfrm>
            <a:custGeom>
              <a:avLst/>
              <a:gdLst/>
              <a:ahLst/>
              <a:cxnLst/>
              <a:rect l="l" t="t" r="r" b="b"/>
              <a:pathLst>
                <a:path w="6277" h="3773" extrusionOk="0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5151491" y="3392956"/>
              <a:ext cx="626583" cy="252841"/>
            </a:xfrm>
            <a:custGeom>
              <a:avLst/>
              <a:gdLst/>
              <a:ahLst/>
              <a:cxnLst/>
              <a:rect l="l" t="t" r="r" b="b"/>
              <a:pathLst>
                <a:path w="14247" h="5749" extrusionOk="0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5905289" y="3609113"/>
              <a:ext cx="307024" cy="251478"/>
            </a:xfrm>
            <a:custGeom>
              <a:avLst/>
              <a:gdLst/>
              <a:ahLst/>
              <a:cxnLst/>
              <a:rect l="l" t="t" r="r" b="b"/>
              <a:pathLst>
                <a:path w="6981" h="5718" extrusionOk="0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5541628" y="3511831"/>
              <a:ext cx="408486" cy="338558"/>
            </a:xfrm>
            <a:custGeom>
              <a:avLst/>
              <a:gdLst/>
              <a:ahLst/>
              <a:cxnLst/>
              <a:rect l="l" t="t" r="r" b="b"/>
              <a:pathLst>
                <a:path w="9288" h="7698" extrusionOk="0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6183895" y="1995132"/>
              <a:ext cx="382934" cy="681470"/>
            </a:xfrm>
            <a:custGeom>
              <a:avLst/>
              <a:gdLst/>
              <a:ahLst/>
              <a:cxnLst/>
              <a:rect l="l" t="t" r="r" b="b"/>
              <a:pathLst>
                <a:path w="8707" h="15495" extrusionOk="0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6257164" y="2037396"/>
              <a:ext cx="366090" cy="642812"/>
            </a:xfrm>
            <a:custGeom>
              <a:avLst/>
              <a:gdLst/>
              <a:ahLst/>
              <a:cxnLst/>
              <a:rect l="l" t="t" r="r" b="b"/>
              <a:pathLst>
                <a:path w="8324" h="14616" extrusionOk="0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257164" y="2037440"/>
              <a:ext cx="366090" cy="642768"/>
            </a:xfrm>
            <a:custGeom>
              <a:avLst/>
              <a:gdLst/>
              <a:ahLst/>
              <a:cxnLst/>
              <a:rect l="l" t="t" r="r" b="b"/>
              <a:pathLst>
                <a:path w="8324" h="14615" extrusionOk="0">
                  <a:moveTo>
                    <a:pt x="5092" y="2656"/>
                  </a:moveTo>
                  <a:cubicBezTo>
                    <a:pt x="5775" y="2656"/>
                    <a:pt x="6242" y="3202"/>
                    <a:pt x="6242" y="4140"/>
                  </a:cubicBezTo>
                  <a:cubicBezTo>
                    <a:pt x="6242" y="5468"/>
                    <a:pt x="5310" y="7082"/>
                    <a:pt x="4164" y="7748"/>
                  </a:cubicBezTo>
                  <a:cubicBezTo>
                    <a:pt x="3830" y="7939"/>
                    <a:pt x="3512" y="8031"/>
                    <a:pt x="3232" y="8031"/>
                  </a:cubicBezTo>
                  <a:cubicBezTo>
                    <a:pt x="2658" y="8031"/>
                    <a:pt x="2235" y="7646"/>
                    <a:pt x="2116" y="6966"/>
                  </a:cubicBezTo>
                  <a:cubicBezTo>
                    <a:pt x="2092" y="6836"/>
                    <a:pt x="2082" y="6696"/>
                    <a:pt x="2082" y="6546"/>
                  </a:cubicBezTo>
                  <a:cubicBezTo>
                    <a:pt x="2082" y="5219"/>
                    <a:pt x="3014" y="3604"/>
                    <a:pt x="4164" y="2939"/>
                  </a:cubicBezTo>
                  <a:cubicBezTo>
                    <a:pt x="4495" y="2747"/>
                    <a:pt x="4812" y="2656"/>
                    <a:pt x="5092" y="2656"/>
                  </a:cubicBezTo>
                  <a:close/>
                  <a:moveTo>
                    <a:pt x="5928" y="0"/>
                  </a:moveTo>
                  <a:cubicBezTo>
                    <a:pt x="5392" y="0"/>
                    <a:pt x="4795" y="171"/>
                    <a:pt x="4164" y="536"/>
                  </a:cubicBezTo>
                  <a:cubicBezTo>
                    <a:pt x="2515" y="1488"/>
                    <a:pt x="1092" y="3489"/>
                    <a:pt x="416" y="5587"/>
                  </a:cubicBezTo>
                  <a:cubicBezTo>
                    <a:pt x="150" y="6417"/>
                    <a:pt x="0" y="7263"/>
                    <a:pt x="0" y="8065"/>
                  </a:cubicBezTo>
                  <a:lnTo>
                    <a:pt x="0" y="8707"/>
                  </a:lnTo>
                  <a:cubicBezTo>
                    <a:pt x="0" y="10888"/>
                    <a:pt x="2467" y="13416"/>
                    <a:pt x="3604" y="14465"/>
                  </a:cubicBezTo>
                  <a:cubicBezTo>
                    <a:pt x="3713" y="14563"/>
                    <a:pt x="3850" y="14615"/>
                    <a:pt x="3983" y="14615"/>
                  </a:cubicBezTo>
                  <a:cubicBezTo>
                    <a:pt x="4187" y="14615"/>
                    <a:pt x="4389" y="14502"/>
                    <a:pt x="4488" y="14297"/>
                  </a:cubicBezTo>
                  <a:cubicBezTo>
                    <a:pt x="5468" y="12290"/>
                    <a:pt x="8324" y="6246"/>
                    <a:pt x="8324" y="3902"/>
                  </a:cubicBezTo>
                  <a:lnTo>
                    <a:pt x="8324" y="3256"/>
                  </a:lnTo>
                  <a:cubicBezTo>
                    <a:pt x="8324" y="1205"/>
                    <a:pt x="7344" y="0"/>
                    <a:pt x="5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993667" y="3675610"/>
              <a:ext cx="572224" cy="400306"/>
            </a:xfrm>
            <a:custGeom>
              <a:avLst/>
              <a:gdLst/>
              <a:ahLst/>
              <a:cxnLst/>
              <a:rect l="l" t="t" r="r" b="b"/>
              <a:pathLst>
                <a:path w="13011" h="9102" extrusionOk="0">
                  <a:moveTo>
                    <a:pt x="1" y="0"/>
                  </a:moveTo>
                  <a:lnTo>
                    <a:pt x="1" y="1741"/>
                  </a:lnTo>
                  <a:lnTo>
                    <a:pt x="4" y="1741"/>
                  </a:lnTo>
                  <a:cubicBezTo>
                    <a:pt x="4" y="1778"/>
                    <a:pt x="21" y="1826"/>
                    <a:pt x="62" y="1884"/>
                  </a:cubicBezTo>
                  <a:lnTo>
                    <a:pt x="5130" y="8987"/>
                  </a:lnTo>
                  <a:cubicBezTo>
                    <a:pt x="5184" y="9063"/>
                    <a:pt x="5240" y="9101"/>
                    <a:pt x="5290" y="9101"/>
                  </a:cubicBezTo>
                  <a:cubicBezTo>
                    <a:pt x="5353" y="9101"/>
                    <a:pt x="5405" y="9040"/>
                    <a:pt x="5427" y="8922"/>
                  </a:cubicBezTo>
                  <a:lnTo>
                    <a:pt x="6069" y="5591"/>
                  </a:lnTo>
                  <a:cubicBezTo>
                    <a:pt x="6110" y="5379"/>
                    <a:pt x="6315" y="5198"/>
                    <a:pt x="6529" y="5184"/>
                  </a:cubicBezTo>
                  <a:lnTo>
                    <a:pt x="12850" y="4779"/>
                  </a:lnTo>
                  <a:cubicBezTo>
                    <a:pt x="12956" y="4771"/>
                    <a:pt x="13011" y="4754"/>
                    <a:pt x="13011" y="4734"/>
                  </a:cubicBezTo>
                  <a:lnTo>
                    <a:pt x="13011" y="2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991908" y="3671256"/>
              <a:ext cx="576402" cy="328047"/>
            </a:xfrm>
            <a:custGeom>
              <a:avLst/>
              <a:gdLst/>
              <a:ahLst/>
              <a:cxnLst/>
              <a:rect l="l" t="t" r="r" b="b"/>
              <a:pathLst>
                <a:path w="13106" h="7459" extrusionOk="0">
                  <a:moveTo>
                    <a:pt x="160" y="1"/>
                  </a:moveTo>
                  <a:cubicBezTo>
                    <a:pt x="30" y="1"/>
                    <a:pt x="1" y="96"/>
                    <a:pt x="102" y="239"/>
                  </a:cubicBezTo>
                  <a:lnTo>
                    <a:pt x="5170" y="7345"/>
                  </a:lnTo>
                  <a:cubicBezTo>
                    <a:pt x="5224" y="7421"/>
                    <a:pt x="5280" y="7458"/>
                    <a:pt x="5329" y="7458"/>
                  </a:cubicBezTo>
                  <a:cubicBezTo>
                    <a:pt x="5392" y="7458"/>
                    <a:pt x="5444" y="7397"/>
                    <a:pt x="5467" y="7280"/>
                  </a:cubicBezTo>
                  <a:lnTo>
                    <a:pt x="6109" y="3946"/>
                  </a:lnTo>
                  <a:cubicBezTo>
                    <a:pt x="6150" y="3734"/>
                    <a:pt x="6355" y="3553"/>
                    <a:pt x="6569" y="3539"/>
                  </a:cubicBezTo>
                  <a:lnTo>
                    <a:pt x="12890" y="3133"/>
                  </a:lnTo>
                  <a:cubicBezTo>
                    <a:pt x="13102" y="3120"/>
                    <a:pt x="13106" y="3068"/>
                    <a:pt x="12897" y="3021"/>
                  </a:cubicBezTo>
                  <a:lnTo>
                    <a:pt x="255" y="14"/>
                  </a:lnTo>
                  <a:cubicBezTo>
                    <a:pt x="219" y="5"/>
                    <a:pt x="18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5151227" y="1167450"/>
              <a:ext cx="822998" cy="1082436"/>
            </a:xfrm>
            <a:custGeom>
              <a:avLst/>
              <a:gdLst/>
              <a:ahLst/>
              <a:cxnLst/>
              <a:rect l="l" t="t" r="r" b="b"/>
              <a:pathLst>
                <a:path w="18713" h="24612" extrusionOk="0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557944" y="938100"/>
              <a:ext cx="234062" cy="335391"/>
            </a:xfrm>
            <a:custGeom>
              <a:avLst/>
              <a:gdLst/>
              <a:ahLst/>
              <a:cxnLst/>
              <a:rect l="l" t="t" r="r" b="b"/>
              <a:pathLst>
                <a:path w="5322" h="7626" extrusionOk="0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5298161" y="1252241"/>
              <a:ext cx="793619" cy="1024822"/>
            </a:xfrm>
            <a:custGeom>
              <a:avLst/>
              <a:gdLst/>
              <a:ahLst/>
              <a:cxnLst/>
              <a:rect l="l" t="t" r="r" b="b"/>
              <a:pathLst>
                <a:path w="18045" h="23302" extrusionOk="0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5406657" y="1360781"/>
              <a:ext cx="576578" cy="807781"/>
            </a:xfrm>
            <a:custGeom>
              <a:avLst/>
              <a:gdLst/>
              <a:ahLst/>
              <a:cxnLst/>
              <a:rect l="l" t="t" r="r" b="b"/>
              <a:pathLst>
                <a:path w="13110" h="18367" extrusionOk="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5406657" y="1360781"/>
              <a:ext cx="503043" cy="765296"/>
            </a:xfrm>
            <a:custGeom>
              <a:avLst/>
              <a:gdLst/>
              <a:ahLst/>
              <a:cxnLst/>
              <a:rect l="l" t="t" r="r" b="b"/>
              <a:pathLst>
                <a:path w="11438" h="17401" extrusionOk="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558912" y="1656671"/>
              <a:ext cx="84661" cy="105992"/>
            </a:xfrm>
            <a:custGeom>
              <a:avLst/>
              <a:gdLst/>
              <a:ahLst/>
              <a:cxnLst/>
              <a:rect l="l" t="t" r="r" b="b"/>
              <a:pathLst>
                <a:path w="1925" h="2410" extrusionOk="0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5631829" y="1724178"/>
              <a:ext cx="84837" cy="105992"/>
            </a:xfrm>
            <a:custGeom>
              <a:avLst/>
              <a:gdLst/>
              <a:ahLst/>
              <a:cxnLst/>
              <a:rect l="l" t="t" r="r" b="b"/>
              <a:pathLst>
                <a:path w="1929" h="2410" extrusionOk="0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5605397" y="1510089"/>
              <a:ext cx="67905" cy="221175"/>
            </a:xfrm>
            <a:custGeom>
              <a:avLst/>
              <a:gdLst/>
              <a:ahLst/>
              <a:cxnLst/>
              <a:rect l="l" t="t" r="r" b="b"/>
              <a:pathLst>
                <a:path w="1544" h="5029" extrusionOk="0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5602099" y="1755535"/>
              <a:ext cx="68037" cy="221175"/>
            </a:xfrm>
            <a:custGeom>
              <a:avLst/>
              <a:gdLst/>
              <a:ahLst/>
              <a:cxnLst/>
              <a:rect l="l" t="t" r="r" b="b"/>
              <a:pathLst>
                <a:path w="1547" h="5029" extrusionOk="0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5478870" y="1702717"/>
              <a:ext cx="142055" cy="129433"/>
            </a:xfrm>
            <a:custGeom>
              <a:avLst/>
              <a:gdLst/>
              <a:ahLst/>
              <a:cxnLst/>
              <a:rect l="l" t="t" r="r" b="b"/>
              <a:pathLst>
                <a:path w="3230" h="2943" extrusionOk="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5654478" y="1654648"/>
              <a:ext cx="142187" cy="129477"/>
            </a:xfrm>
            <a:custGeom>
              <a:avLst/>
              <a:gdLst/>
              <a:ahLst/>
              <a:cxnLst/>
              <a:rect l="l" t="t" r="r" b="b"/>
              <a:pathLst>
                <a:path w="3233" h="2944" extrusionOk="0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488633" y="1811520"/>
              <a:ext cx="92226" cy="20451"/>
            </a:xfrm>
            <a:custGeom>
              <a:avLst/>
              <a:gdLst/>
              <a:ahLst/>
              <a:cxnLst/>
              <a:rect l="l" t="t" r="r" b="b"/>
              <a:pathLst>
                <a:path w="2097" h="465" extrusionOk="0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5587102" y="1666478"/>
              <a:ext cx="101198" cy="153842"/>
            </a:xfrm>
            <a:custGeom>
              <a:avLst/>
              <a:gdLst/>
              <a:ahLst/>
              <a:cxnLst/>
              <a:rect l="l" t="t" r="r" b="b"/>
              <a:pathLst>
                <a:path w="2301" h="3498" extrusionOk="0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5587102" y="1666478"/>
              <a:ext cx="101198" cy="153842"/>
            </a:xfrm>
            <a:custGeom>
              <a:avLst/>
              <a:gdLst/>
              <a:ahLst/>
              <a:cxnLst/>
              <a:rect l="l" t="t" r="r" b="b"/>
              <a:pathLst>
                <a:path w="2301" h="3498" extrusionOk="0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5605089" y="1693789"/>
              <a:ext cx="65354" cy="99219"/>
            </a:xfrm>
            <a:custGeom>
              <a:avLst/>
              <a:gdLst/>
              <a:ahLst/>
              <a:cxnLst/>
              <a:rect l="l" t="t" r="r" b="b"/>
              <a:pathLst>
                <a:path w="1486" h="2256" extrusionOk="0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5537098" y="1189087"/>
              <a:ext cx="168619" cy="114084"/>
            </a:xfrm>
            <a:custGeom>
              <a:avLst/>
              <a:gdLst/>
              <a:ahLst/>
              <a:cxnLst/>
              <a:rect l="l" t="t" r="r" b="b"/>
              <a:pathLst>
                <a:path w="3834" h="2594" extrusionOk="0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5537098" y="1189087"/>
              <a:ext cx="168619" cy="114084"/>
            </a:xfrm>
            <a:custGeom>
              <a:avLst/>
              <a:gdLst/>
              <a:ahLst/>
              <a:cxnLst/>
              <a:rect l="l" t="t" r="r" b="b"/>
              <a:pathLst>
                <a:path w="3834" h="2594" extrusionOk="0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5530193" y="1147044"/>
              <a:ext cx="182561" cy="96052"/>
            </a:xfrm>
            <a:custGeom>
              <a:avLst/>
              <a:gdLst/>
              <a:ahLst/>
              <a:cxnLst/>
              <a:rect l="l" t="t" r="r" b="b"/>
              <a:pathLst>
                <a:path w="4151" h="2184" extrusionOk="0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5506357" y="1127473"/>
              <a:ext cx="235997" cy="115579"/>
            </a:xfrm>
            <a:custGeom>
              <a:avLst/>
              <a:gdLst/>
              <a:ahLst/>
              <a:cxnLst/>
              <a:rect l="l" t="t" r="r" b="b"/>
              <a:pathLst>
                <a:path w="5366" h="2628" extrusionOk="0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5496418" y="1068585"/>
              <a:ext cx="255700" cy="134403"/>
            </a:xfrm>
            <a:custGeom>
              <a:avLst/>
              <a:gdLst/>
              <a:ahLst/>
              <a:cxnLst/>
              <a:rect l="l" t="t" r="r" b="b"/>
              <a:pathLst>
                <a:path w="5814" h="3056" extrusionOk="0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5456661" y="938100"/>
              <a:ext cx="174293" cy="324265"/>
            </a:xfrm>
            <a:custGeom>
              <a:avLst/>
              <a:gdLst/>
              <a:ahLst/>
              <a:cxnLst/>
              <a:rect l="l" t="t" r="r" b="b"/>
              <a:pathLst>
                <a:path w="3963" h="7373" extrusionOk="0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6666920" y="1243059"/>
              <a:ext cx="461922" cy="349025"/>
            </a:xfrm>
            <a:custGeom>
              <a:avLst/>
              <a:gdLst/>
              <a:ahLst/>
              <a:cxnLst/>
              <a:rect l="l" t="t" r="r" b="b"/>
              <a:pathLst>
                <a:path w="10503" h="7936" extrusionOk="0">
                  <a:moveTo>
                    <a:pt x="4865" y="0"/>
                  </a:moveTo>
                  <a:cubicBezTo>
                    <a:pt x="4595" y="0"/>
                    <a:pt x="4290" y="88"/>
                    <a:pt x="3967" y="275"/>
                  </a:cubicBezTo>
                  <a:cubicBezTo>
                    <a:pt x="2857" y="916"/>
                    <a:pt x="1956" y="2476"/>
                    <a:pt x="1956" y="3759"/>
                  </a:cubicBezTo>
                  <a:lnTo>
                    <a:pt x="1956" y="4479"/>
                  </a:lnTo>
                  <a:cubicBezTo>
                    <a:pt x="1956" y="4811"/>
                    <a:pt x="2018" y="5090"/>
                    <a:pt x="2127" y="5312"/>
                  </a:cubicBezTo>
                  <a:lnTo>
                    <a:pt x="745" y="6111"/>
                  </a:lnTo>
                  <a:cubicBezTo>
                    <a:pt x="335" y="6350"/>
                    <a:pt x="1" y="6927"/>
                    <a:pt x="1" y="7404"/>
                  </a:cubicBezTo>
                  <a:cubicBezTo>
                    <a:pt x="1" y="7741"/>
                    <a:pt x="169" y="7935"/>
                    <a:pt x="413" y="7935"/>
                  </a:cubicBezTo>
                  <a:cubicBezTo>
                    <a:pt x="513" y="7935"/>
                    <a:pt x="626" y="7903"/>
                    <a:pt x="745" y="7834"/>
                  </a:cubicBezTo>
                  <a:lnTo>
                    <a:pt x="9758" y="2630"/>
                  </a:lnTo>
                  <a:cubicBezTo>
                    <a:pt x="10168" y="2394"/>
                    <a:pt x="10503" y="1814"/>
                    <a:pt x="10503" y="1339"/>
                  </a:cubicBezTo>
                  <a:cubicBezTo>
                    <a:pt x="10503" y="1003"/>
                    <a:pt x="10334" y="807"/>
                    <a:pt x="10090" y="807"/>
                  </a:cubicBezTo>
                  <a:cubicBezTo>
                    <a:pt x="9990" y="807"/>
                    <a:pt x="9877" y="840"/>
                    <a:pt x="9758" y="909"/>
                  </a:cubicBezTo>
                  <a:lnTo>
                    <a:pt x="8093" y="1869"/>
                  </a:lnTo>
                  <a:cubicBezTo>
                    <a:pt x="8104" y="1793"/>
                    <a:pt x="8110" y="1722"/>
                    <a:pt x="8110" y="1650"/>
                  </a:cubicBezTo>
                  <a:lnTo>
                    <a:pt x="8110" y="1166"/>
                  </a:lnTo>
                  <a:cubicBezTo>
                    <a:pt x="8110" y="558"/>
                    <a:pt x="7806" y="206"/>
                    <a:pt x="7365" y="206"/>
                  </a:cubicBezTo>
                  <a:cubicBezTo>
                    <a:pt x="7185" y="206"/>
                    <a:pt x="6981" y="266"/>
                    <a:pt x="6765" y="391"/>
                  </a:cubicBezTo>
                  <a:cubicBezTo>
                    <a:pt x="6465" y="565"/>
                    <a:pt x="6188" y="838"/>
                    <a:pt x="5963" y="1162"/>
                  </a:cubicBezTo>
                  <a:cubicBezTo>
                    <a:pt x="5879" y="422"/>
                    <a:pt x="5455" y="0"/>
                    <a:pt x="486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6721754" y="3218930"/>
              <a:ext cx="554171" cy="168504"/>
            </a:xfrm>
            <a:custGeom>
              <a:avLst/>
              <a:gdLst/>
              <a:ahLst/>
              <a:cxnLst/>
              <a:rect l="l" t="t" r="r" b="b"/>
              <a:pathLst>
                <a:path w="12530" h="3834" extrusionOk="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5636182" y="1566734"/>
              <a:ext cx="100846" cy="167696"/>
            </a:xfrm>
            <a:custGeom>
              <a:avLst/>
              <a:gdLst/>
              <a:ahLst/>
              <a:cxnLst/>
              <a:rect l="l" t="t" r="r" b="b"/>
              <a:pathLst>
                <a:path w="2293" h="3813" extrusionOk="0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5538373" y="1752413"/>
              <a:ext cx="100846" cy="167652"/>
            </a:xfrm>
            <a:custGeom>
              <a:avLst/>
              <a:gdLst/>
              <a:ahLst/>
              <a:cxnLst/>
              <a:rect l="l" t="t" r="r" b="b"/>
              <a:pathLst>
                <a:path w="2293" h="3812" extrusionOk="0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7B8B07-8B9A-4A42-914A-D76C52C14B01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826;p30">
            <a:extLst>
              <a:ext uri="{FF2B5EF4-FFF2-40B4-BE49-F238E27FC236}">
                <a16:creationId xmlns:a16="http://schemas.microsoft.com/office/drawing/2014/main" id="{34D52834-7CEA-480D-9FD6-8DE8F8548321}"/>
              </a:ext>
            </a:extLst>
          </p:cNvPr>
          <p:cNvSpPr txBox="1">
            <a:spLocks/>
          </p:cNvSpPr>
          <p:nvPr/>
        </p:nvSpPr>
        <p:spPr>
          <a:xfrm>
            <a:off x="4628820" y="-353568"/>
            <a:ext cx="451518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</a:t>
            </a:r>
            <a:r>
              <a:rPr lang="ko-KR" altLang="en-US" sz="24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풍량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변경</a:t>
            </a:r>
            <a:endParaRPr lang="ko-KR" altLang="en-US" sz="1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8A78CC-A4AB-470B-807B-347CA9FD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10" y="1423987"/>
            <a:ext cx="2667000" cy="2867025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EDB917E-4836-4599-B2B5-53FED62027E9}"/>
              </a:ext>
            </a:extLst>
          </p:cNvPr>
          <p:cNvGrpSpPr/>
          <p:nvPr/>
        </p:nvGrpSpPr>
        <p:grpSpPr>
          <a:xfrm>
            <a:off x="835047" y="1907209"/>
            <a:ext cx="212749" cy="210357"/>
            <a:chOff x="3868719" y="1282681"/>
            <a:chExt cx="212749" cy="21035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A053BAEE-A4AA-40BC-B08E-B40763F62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66CB4D5-934A-4187-AEED-106C7480D73D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6211A69-E54B-4629-8E90-1F6B5E4D5ACB}"/>
              </a:ext>
            </a:extLst>
          </p:cNvPr>
          <p:cNvGrpSpPr/>
          <p:nvPr/>
        </p:nvGrpSpPr>
        <p:grpSpPr>
          <a:xfrm>
            <a:off x="835047" y="2291023"/>
            <a:ext cx="212749" cy="210357"/>
            <a:chOff x="3868720" y="1680582"/>
            <a:chExt cx="212749" cy="210357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2E06692B-C88B-476D-9270-080834DE6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09C59CA7-8FC8-45CE-9B81-7E2AE802099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106608D1-B9F2-4BF7-86CC-D11A3F2C0C80}"/>
              </a:ext>
            </a:extLst>
          </p:cNvPr>
          <p:cNvGrpSpPr/>
          <p:nvPr/>
        </p:nvGrpSpPr>
        <p:grpSpPr>
          <a:xfrm>
            <a:off x="835047" y="2731990"/>
            <a:ext cx="212749" cy="210357"/>
            <a:chOff x="3868720" y="1680582"/>
            <a:chExt cx="212749" cy="210357"/>
          </a:xfrm>
        </p:grpSpPr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A5E092D3-4931-48C4-B3F7-AD9B26216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9462441-BD26-4872-9346-E29BC77924A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9586658-072D-4E7F-AD92-C547839C8A13}"/>
              </a:ext>
            </a:extLst>
          </p:cNvPr>
          <p:cNvGrpSpPr/>
          <p:nvPr/>
        </p:nvGrpSpPr>
        <p:grpSpPr>
          <a:xfrm>
            <a:off x="835047" y="3122003"/>
            <a:ext cx="212749" cy="210357"/>
            <a:chOff x="3868719" y="1282681"/>
            <a:chExt cx="212749" cy="210357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0212F16-8452-44BF-B8A6-1E25D950E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912D0333-00BA-453C-B5D8-92E82D1A0FE4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654550-E516-4A79-9CC7-1373C02B040F}"/>
              </a:ext>
            </a:extLst>
          </p:cNvPr>
          <p:cNvSpPr txBox="1"/>
          <p:nvPr/>
        </p:nvSpPr>
        <p:spPr>
          <a:xfrm>
            <a:off x="1104352" y="1881478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Analog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값 구간 분류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57D08DD-62CE-4B23-B9EE-F1F879751BC2}"/>
              </a:ext>
            </a:extLst>
          </p:cNvPr>
          <p:cNvSpPr txBox="1"/>
          <p:nvPr/>
        </p:nvSpPr>
        <p:spPr>
          <a:xfrm>
            <a:off x="1104352" y="2258619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Digital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변환 값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return</a:t>
            </a:r>
            <a:endParaRPr lang="ko-KR" altLang="en-US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61A961-D057-4BD6-9B06-7C7F528A3982}"/>
              </a:ext>
            </a:extLst>
          </p:cNvPr>
          <p:cNvSpPr txBox="1"/>
          <p:nvPr/>
        </p:nvSpPr>
        <p:spPr>
          <a:xfrm>
            <a:off x="1104352" y="2707200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Motor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초기화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B433B49-5AB4-4DA0-BC93-3137A47D0076}"/>
              </a:ext>
            </a:extLst>
          </p:cNvPr>
          <p:cNvSpPr txBox="1"/>
          <p:nvPr/>
        </p:nvSpPr>
        <p:spPr>
          <a:xfrm>
            <a:off x="1104351" y="308868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Motor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회전 및 속도 변경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8334DCE2-E035-4989-AB85-AC73B87E53A7}"/>
              </a:ext>
            </a:extLst>
          </p:cNvPr>
          <p:cNvGrpSpPr/>
          <p:nvPr/>
        </p:nvGrpSpPr>
        <p:grpSpPr>
          <a:xfrm>
            <a:off x="5232166" y="1445419"/>
            <a:ext cx="212749" cy="210357"/>
            <a:chOff x="3868719" y="1282681"/>
            <a:chExt cx="212749" cy="210357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E8536EC0-20F3-4F82-90D9-331494849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F1132CB-71AE-4D0B-90BF-E2A47F13629F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A3A7394-8563-492D-A0AE-27B2A16E7336}"/>
              </a:ext>
            </a:extLst>
          </p:cNvPr>
          <p:cNvGrpSpPr/>
          <p:nvPr/>
        </p:nvGrpSpPr>
        <p:grpSpPr>
          <a:xfrm>
            <a:off x="5232166" y="1917873"/>
            <a:ext cx="212749" cy="210357"/>
            <a:chOff x="3868720" y="1680582"/>
            <a:chExt cx="212749" cy="210357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463A1E08-EBAC-4927-88B7-8BB54C40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935EB87-D224-4428-8ADF-BF94EFD7D69F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556152E-B554-483C-8F9F-C4DF51305891}"/>
              </a:ext>
            </a:extLst>
          </p:cNvPr>
          <p:cNvGrpSpPr/>
          <p:nvPr/>
        </p:nvGrpSpPr>
        <p:grpSpPr>
          <a:xfrm>
            <a:off x="8309598" y="1446439"/>
            <a:ext cx="212749" cy="210357"/>
            <a:chOff x="3868720" y="1680582"/>
            <a:chExt cx="212749" cy="210357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27C8F182-631A-441B-8E3D-C6EF402AB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20" y="1680582"/>
              <a:ext cx="212749" cy="210357"/>
            </a:xfrm>
            <a:prstGeom prst="rect">
              <a:avLst/>
            </a:prstGeom>
          </p:spPr>
        </p:pic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B5085CC7-4A78-4217-9BF5-5F02D1C95D72}"/>
                </a:ext>
              </a:extLst>
            </p:cNvPr>
            <p:cNvSpPr/>
            <p:nvPr/>
          </p:nvSpPr>
          <p:spPr>
            <a:xfrm>
              <a:off x="3886972" y="1695701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A9496BE-E56D-4534-BD0D-E2D456E3E394}"/>
              </a:ext>
            </a:extLst>
          </p:cNvPr>
          <p:cNvGrpSpPr/>
          <p:nvPr/>
        </p:nvGrpSpPr>
        <p:grpSpPr>
          <a:xfrm>
            <a:off x="8309598" y="1917873"/>
            <a:ext cx="212749" cy="210357"/>
            <a:chOff x="3868719" y="1282681"/>
            <a:chExt cx="212749" cy="210357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AC318919-D225-43EC-9723-1DA43E9F0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C2124F8-EB13-498A-8553-DE1F86013B9B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9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24B8F4-B46A-4AC3-8966-E962CC6DAC97}"/>
              </a:ext>
            </a:extLst>
          </p:cNvPr>
          <p:cNvSpPr/>
          <p:nvPr/>
        </p:nvSpPr>
        <p:spPr>
          <a:xfrm>
            <a:off x="272385" y="548891"/>
            <a:ext cx="8596419" cy="445887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7" name="Google Shape;827;p30"/>
          <p:cNvGrpSpPr/>
          <p:nvPr/>
        </p:nvGrpSpPr>
        <p:grpSpPr>
          <a:xfrm>
            <a:off x="41331" y="58379"/>
            <a:ext cx="1304155" cy="1191774"/>
            <a:chOff x="4319313" y="915632"/>
            <a:chExt cx="3624567" cy="3312232"/>
          </a:xfrm>
        </p:grpSpPr>
        <p:sp>
          <p:nvSpPr>
            <p:cNvPr id="828" name="Google Shape;828;p30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8D3ED71-1536-4A94-90AE-7B79B41A9EDA}"/>
              </a:ext>
            </a:extLst>
          </p:cNvPr>
          <p:cNvGrpSpPr/>
          <p:nvPr/>
        </p:nvGrpSpPr>
        <p:grpSpPr>
          <a:xfrm>
            <a:off x="959587" y="1053193"/>
            <a:ext cx="212749" cy="210357"/>
            <a:chOff x="3868719" y="1282681"/>
            <a:chExt cx="212749" cy="210357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1D12460-E495-476D-A53D-B06E95573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D6D6C4F-C9D1-4770-898E-B1E05F646BA2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6168607-4D02-4FFF-A218-766EA31CC07B}"/>
              </a:ext>
            </a:extLst>
          </p:cNvPr>
          <p:cNvSpPr txBox="1"/>
          <p:nvPr/>
        </p:nvSpPr>
        <p:spPr>
          <a:xfrm>
            <a:off x="1228892" y="1027462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Analog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값 구간 분류</a:t>
            </a: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4763777-D6B5-403A-A505-A962D2506FC5}"/>
              </a:ext>
            </a:extLst>
          </p:cNvPr>
          <p:cNvGrpSpPr/>
          <p:nvPr/>
        </p:nvGrpSpPr>
        <p:grpSpPr>
          <a:xfrm>
            <a:off x="4960098" y="1029965"/>
            <a:ext cx="212749" cy="210357"/>
            <a:chOff x="3868719" y="1282681"/>
            <a:chExt cx="212749" cy="210357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9C1F839-F11C-4974-85DC-B54D461FB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04C8CA-4C71-4ECA-B91E-19852B63F83A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93C38356-3C37-44CB-94CA-A4F253C9A092}"/>
              </a:ext>
            </a:extLst>
          </p:cNvPr>
          <p:cNvSpPr txBox="1"/>
          <p:nvPr/>
        </p:nvSpPr>
        <p:spPr>
          <a:xfrm>
            <a:off x="5229402" y="996643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Motor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회전 및 속도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49E25-37E6-4F0A-AD12-9A894407E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23"/>
          <a:stretch/>
        </p:blipFill>
        <p:spPr>
          <a:xfrm>
            <a:off x="4806056" y="1349234"/>
            <a:ext cx="3216426" cy="3616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95F5F5-2492-4FF9-B250-EF0B97553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7" y="1389992"/>
            <a:ext cx="4005358" cy="14637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5835F9-AD84-4559-8C3A-88BBF4DEDA70}"/>
              </a:ext>
            </a:extLst>
          </p:cNvPr>
          <p:cNvSpPr/>
          <p:nvPr/>
        </p:nvSpPr>
        <p:spPr>
          <a:xfrm>
            <a:off x="851447" y="1766236"/>
            <a:ext cx="3624300" cy="153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A4591-0786-4EFE-A1C6-06081F96C8C5}"/>
              </a:ext>
            </a:extLst>
          </p:cNvPr>
          <p:cNvSpPr/>
          <p:nvPr/>
        </p:nvSpPr>
        <p:spPr>
          <a:xfrm>
            <a:off x="5034013" y="2349497"/>
            <a:ext cx="2412480" cy="105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6" name="Google Shape;5006;p36"/>
          <p:cNvGrpSpPr/>
          <p:nvPr/>
        </p:nvGrpSpPr>
        <p:grpSpPr>
          <a:xfrm>
            <a:off x="2720800" y="1369092"/>
            <a:ext cx="3720096" cy="3231133"/>
            <a:chOff x="2468724" y="995676"/>
            <a:chExt cx="4206350" cy="3653475"/>
          </a:xfrm>
        </p:grpSpPr>
        <p:sp>
          <p:nvSpPr>
            <p:cNvPr id="5007" name="Google Shape;5007;p36"/>
            <p:cNvSpPr/>
            <p:nvPr/>
          </p:nvSpPr>
          <p:spPr>
            <a:xfrm>
              <a:off x="2468724" y="995676"/>
              <a:ext cx="4206350" cy="3653475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2622174" y="3896926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2716399" y="3693451"/>
              <a:ext cx="1774625" cy="20875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4475149" y="3673426"/>
              <a:ext cx="60900" cy="60900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2688874" y="403535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2638849" y="4082901"/>
              <a:ext cx="45050" cy="90075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6"/>
            <p:cNvSpPr/>
            <p:nvPr/>
          </p:nvSpPr>
          <p:spPr>
            <a:xfrm>
              <a:off x="2933224" y="4082901"/>
              <a:ext cx="126775" cy="137625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6"/>
            <p:cNvSpPr/>
            <p:nvPr/>
          </p:nvSpPr>
          <p:spPr>
            <a:xfrm>
              <a:off x="3064149" y="4082901"/>
              <a:ext cx="45900" cy="90075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3234274" y="4075551"/>
              <a:ext cx="165125" cy="97425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3541999" y="4082901"/>
              <a:ext cx="136775" cy="10850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3541999" y="4099576"/>
              <a:ext cx="136775" cy="10025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3541999" y="4115426"/>
              <a:ext cx="42550" cy="10850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3541999" y="4131251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3541999" y="4147951"/>
              <a:ext cx="42550" cy="10025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3541999" y="4163776"/>
              <a:ext cx="42550" cy="10875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6"/>
            <p:cNvSpPr/>
            <p:nvPr/>
          </p:nvSpPr>
          <p:spPr>
            <a:xfrm>
              <a:off x="3609524" y="4115426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6"/>
            <p:cNvSpPr/>
            <p:nvPr/>
          </p:nvSpPr>
          <p:spPr>
            <a:xfrm>
              <a:off x="38513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6"/>
            <p:cNvSpPr/>
            <p:nvPr/>
          </p:nvSpPr>
          <p:spPr>
            <a:xfrm>
              <a:off x="3894749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6"/>
            <p:cNvSpPr/>
            <p:nvPr/>
          </p:nvSpPr>
          <p:spPr>
            <a:xfrm>
              <a:off x="3937274" y="4118751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6"/>
            <p:cNvSpPr/>
            <p:nvPr/>
          </p:nvSpPr>
          <p:spPr>
            <a:xfrm>
              <a:off x="2622174" y="1164976"/>
              <a:ext cx="230175" cy="230175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6"/>
            <p:cNvSpPr/>
            <p:nvPr/>
          </p:nvSpPr>
          <p:spPr>
            <a:xfrm>
              <a:off x="2709724" y="1225026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6"/>
            <p:cNvSpPr/>
            <p:nvPr/>
          </p:nvSpPr>
          <p:spPr>
            <a:xfrm>
              <a:off x="2693049" y="1280051"/>
              <a:ext cx="88425" cy="51725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6"/>
            <p:cNvSpPr/>
            <p:nvPr/>
          </p:nvSpPr>
          <p:spPr>
            <a:xfrm>
              <a:off x="3004949" y="1224176"/>
              <a:ext cx="938175" cy="111775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6"/>
            <p:cNvSpPr/>
            <p:nvPr/>
          </p:nvSpPr>
          <p:spPr>
            <a:xfrm>
              <a:off x="2622174" y="4460676"/>
              <a:ext cx="3892800" cy="2252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1" name="Google Shape;5031;p36"/>
          <p:cNvPicPr preferRelativeResize="0"/>
          <p:nvPr/>
        </p:nvPicPr>
        <p:blipFill rotWithShape="1">
          <a:blip r:embed="rId3">
            <a:alphaModFix/>
          </a:blip>
          <a:srcRect l="3523" r="3513"/>
          <a:stretch/>
        </p:blipFill>
        <p:spPr>
          <a:xfrm>
            <a:off x="2856406" y="1875716"/>
            <a:ext cx="3442634" cy="208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2" name="Google Shape;5032;p36"/>
          <p:cNvGrpSpPr/>
          <p:nvPr/>
        </p:nvGrpSpPr>
        <p:grpSpPr>
          <a:xfrm>
            <a:off x="2856511" y="1875787"/>
            <a:ext cx="3442792" cy="2019373"/>
            <a:chOff x="2622174" y="1568601"/>
            <a:chExt cx="3892800" cy="2283325"/>
          </a:xfrm>
        </p:grpSpPr>
        <p:sp>
          <p:nvSpPr>
            <p:cNvPr id="5033" name="Google Shape;5033;p36"/>
            <p:cNvSpPr/>
            <p:nvPr/>
          </p:nvSpPr>
          <p:spPr>
            <a:xfrm>
              <a:off x="2622174" y="1568601"/>
              <a:ext cx="3892800" cy="20875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6"/>
            <p:cNvSpPr/>
            <p:nvPr/>
          </p:nvSpPr>
          <p:spPr>
            <a:xfrm>
              <a:off x="4382599" y="2557626"/>
              <a:ext cx="371950" cy="371125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6"/>
            <p:cNvSpPr/>
            <p:nvPr/>
          </p:nvSpPr>
          <p:spPr>
            <a:xfrm>
              <a:off x="2716399" y="3693451"/>
              <a:ext cx="3704325" cy="20875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6"/>
            <p:cNvSpPr/>
            <p:nvPr/>
          </p:nvSpPr>
          <p:spPr>
            <a:xfrm>
              <a:off x="4490999" y="3688451"/>
              <a:ext cx="30050" cy="30875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6"/>
            <p:cNvSpPr/>
            <p:nvPr/>
          </p:nvSpPr>
          <p:spPr>
            <a:xfrm>
              <a:off x="3017449" y="3753176"/>
              <a:ext cx="83425" cy="92425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6"/>
            <p:cNvSpPr/>
            <p:nvPr/>
          </p:nvSpPr>
          <p:spPr>
            <a:xfrm>
              <a:off x="3119174" y="3746826"/>
              <a:ext cx="18375" cy="105100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6"/>
            <p:cNvSpPr/>
            <p:nvPr/>
          </p:nvSpPr>
          <p:spPr>
            <a:xfrm>
              <a:off x="2818974" y="3746826"/>
              <a:ext cx="17525" cy="105100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6"/>
            <p:cNvSpPr/>
            <p:nvPr/>
          </p:nvSpPr>
          <p:spPr>
            <a:xfrm>
              <a:off x="2773099" y="3746826"/>
              <a:ext cx="17550" cy="105100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6"/>
            <p:cNvSpPr/>
            <p:nvPr/>
          </p:nvSpPr>
          <p:spPr>
            <a:xfrm>
              <a:off x="6243924" y="3746826"/>
              <a:ext cx="52550" cy="105100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6"/>
            <p:cNvSpPr/>
            <p:nvPr/>
          </p:nvSpPr>
          <p:spPr>
            <a:xfrm>
              <a:off x="6310624" y="3746826"/>
              <a:ext cx="53400" cy="105100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4" name="Google Shape;5044;p36"/>
          <p:cNvSpPr txBox="1">
            <a:spLocks noGrp="1"/>
          </p:cNvSpPr>
          <p:nvPr>
            <p:ph type="ctrTitle"/>
          </p:nvPr>
        </p:nvSpPr>
        <p:spPr>
          <a:xfrm flipH="1">
            <a:off x="3670004" y="366800"/>
            <a:ext cx="4525396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시연</a:t>
            </a:r>
            <a:endParaRPr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045" name="Google Shape;5045;p36"/>
          <p:cNvSpPr/>
          <p:nvPr/>
        </p:nvSpPr>
        <p:spPr>
          <a:xfrm>
            <a:off x="2939846" y="3761637"/>
            <a:ext cx="1188347" cy="21499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39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2"/>
          </p:nvPr>
        </p:nvSpPr>
        <p:spPr>
          <a:xfrm flipH="1">
            <a:off x="2480434" y="2084750"/>
            <a:ext cx="1934408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 &amp; A</a:t>
            </a:r>
            <a:endParaRPr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31" name="Google Shape;731;p29"/>
          <p:cNvSpPr txBox="1">
            <a:spLocks noGrp="1"/>
          </p:cNvSpPr>
          <p:nvPr>
            <p:ph type="subTitle" idx="1"/>
          </p:nvPr>
        </p:nvSpPr>
        <p:spPr>
          <a:xfrm flipH="1">
            <a:off x="1140453" y="2997441"/>
            <a:ext cx="30510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경청해주셔서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감사합니다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4635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차량용 공조기 기능 분석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 descr="뉴아반떼XD 수동공조기 전구 정비 : 네이버 블로그">
            <a:extLst>
              <a:ext uri="{FF2B5EF4-FFF2-40B4-BE49-F238E27FC236}">
                <a16:creationId xmlns:a16="http://schemas.microsoft.com/office/drawing/2014/main" id="{09A0A10C-7FC9-45E4-AE2B-1164E04DF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44607" b="9100"/>
          <a:stretch/>
        </p:blipFill>
        <p:spPr bwMode="auto">
          <a:xfrm>
            <a:off x="3215960" y="1466605"/>
            <a:ext cx="5747768" cy="2705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CBE1C4F4-3B31-40C4-8A17-6030591F178D}"/>
              </a:ext>
            </a:extLst>
          </p:cNvPr>
          <p:cNvGrpSpPr/>
          <p:nvPr/>
        </p:nvGrpSpPr>
        <p:grpSpPr>
          <a:xfrm>
            <a:off x="4777235" y="1108404"/>
            <a:ext cx="553738" cy="547512"/>
            <a:chOff x="3868719" y="1282681"/>
            <a:chExt cx="212749" cy="21035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8A479B4-06D3-4038-B46F-ABC929A94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EC5B652-ACCF-49F5-872D-DA59470D7617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F7938A5-2AE5-4E81-8BED-E015B516254C}"/>
              </a:ext>
            </a:extLst>
          </p:cNvPr>
          <p:cNvGrpSpPr/>
          <p:nvPr/>
        </p:nvGrpSpPr>
        <p:grpSpPr>
          <a:xfrm>
            <a:off x="761305" y="1405760"/>
            <a:ext cx="212749" cy="210357"/>
            <a:chOff x="3868719" y="1282681"/>
            <a:chExt cx="212749" cy="210357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220391C-BCEB-4D19-99A3-B09C959D3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69AA26A-9B2D-4FF6-916D-BFC4433B26DA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83FBC92-2FFB-4470-A5BE-7A2C6F9DE950}"/>
              </a:ext>
            </a:extLst>
          </p:cNvPr>
          <p:cNvSpPr txBox="1"/>
          <p:nvPr/>
        </p:nvSpPr>
        <p:spPr>
          <a:xfrm>
            <a:off x="1030610" y="1380029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내부 순환 </a:t>
            </a:r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 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외부 순환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1B5F07C-6406-417B-8B84-B1ACF8DBE19D}"/>
              </a:ext>
            </a:extLst>
          </p:cNvPr>
          <p:cNvGrpSpPr/>
          <p:nvPr/>
        </p:nvGrpSpPr>
        <p:grpSpPr>
          <a:xfrm>
            <a:off x="761305" y="1824362"/>
            <a:ext cx="212749" cy="210357"/>
            <a:chOff x="3868719" y="1282681"/>
            <a:chExt cx="212749" cy="210357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10ADE7-8728-4874-8CAB-C4303973A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E1E86B5-876F-4DD3-AB87-B09DF64110A0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94EAA47-9AC8-442B-9201-AD839FC8F9D5}"/>
              </a:ext>
            </a:extLst>
          </p:cNvPr>
          <p:cNvSpPr txBox="1"/>
          <p:nvPr/>
        </p:nvSpPr>
        <p:spPr>
          <a:xfrm>
            <a:off x="1030610" y="179863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Air Cooling ON/OFF</a:t>
            </a:r>
            <a:endParaRPr lang="ko-KR" altLang="en-US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7838C92-CD1C-4E8A-A011-62D0D5357902}"/>
              </a:ext>
            </a:extLst>
          </p:cNvPr>
          <p:cNvGrpSpPr/>
          <p:nvPr/>
        </p:nvGrpSpPr>
        <p:grpSpPr>
          <a:xfrm>
            <a:off x="761305" y="2804753"/>
            <a:ext cx="212749" cy="210357"/>
            <a:chOff x="3868719" y="1282681"/>
            <a:chExt cx="212749" cy="210357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63705B1-F711-406A-9EB1-38953716C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EA41195-186D-4CD8-8599-2FFE2B064862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E232276-3A4E-4155-8DD4-E3926C29311E}"/>
              </a:ext>
            </a:extLst>
          </p:cNvPr>
          <p:cNvSpPr txBox="1"/>
          <p:nvPr/>
        </p:nvSpPr>
        <p:spPr>
          <a:xfrm>
            <a:off x="1030610" y="2779022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차량 유리 성에 제거 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5494B47-9472-4DF1-8D9D-0957A89F3F20}"/>
              </a:ext>
            </a:extLst>
          </p:cNvPr>
          <p:cNvGrpSpPr/>
          <p:nvPr/>
        </p:nvGrpSpPr>
        <p:grpSpPr>
          <a:xfrm>
            <a:off x="761305" y="2309605"/>
            <a:ext cx="212749" cy="210357"/>
            <a:chOff x="3868719" y="1282681"/>
            <a:chExt cx="212749" cy="210357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A2B3601B-9445-4040-AD81-7913F578A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BF43344-82AC-4C3D-BFFA-F656693B0E8C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EE51BCA-D6AA-4CD6-A77D-B0C1177B685E}"/>
              </a:ext>
            </a:extLst>
          </p:cNvPr>
          <p:cNvSpPr txBox="1"/>
          <p:nvPr/>
        </p:nvSpPr>
        <p:spPr>
          <a:xfrm>
            <a:off x="1030610" y="2283874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풍향 조절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1157F04-89BC-471E-96F8-7C276161A837}"/>
              </a:ext>
            </a:extLst>
          </p:cNvPr>
          <p:cNvGrpSpPr/>
          <p:nvPr/>
        </p:nvGrpSpPr>
        <p:grpSpPr>
          <a:xfrm>
            <a:off x="4771171" y="2035849"/>
            <a:ext cx="553738" cy="547512"/>
            <a:chOff x="3868719" y="1282681"/>
            <a:chExt cx="212749" cy="210357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780BE9B-6ECC-4400-BFBF-2C92A61A7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30D480C-4D9E-427C-ABC8-49A3A9A7843E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522E868-3AA1-4771-8CBA-85F87CB5A946}"/>
              </a:ext>
            </a:extLst>
          </p:cNvPr>
          <p:cNvGrpSpPr/>
          <p:nvPr/>
        </p:nvGrpSpPr>
        <p:grpSpPr>
          <a:xfrm>
            <a:off x="6593612" y="1113621"/>
            <a:ext cx="553738" cy="547512"/>
            <a:chOff x="3868719" y="1282681"/>
            <a:chExt cx="212749" cy="210357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13CCC613-1645-47ED-BCD6-F0BEF393C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4C96A45-6B0E-4E80-BE90-391E3D0C146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49DB0D3-3437-4E70-9653-E6B543940637}"/>
              </a:ext>
            </a:extLst>
          </p:cNvPr>
          <p:cNvGrpSpPr/>
          <p:nvPr/>
        </p:nvGrpSpPr>
        <p:grpSpPr>
          <a:xfrm>
            <a:off x="3318025" y="1574155"/>
            <a:ext cx="553738" cy="547512"/>
            <a:chOff x="3868719" y="1282681"/>
            <a:chExt cx="212749" cy="210357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019E1734-4A08-4C37-92CA-561C214AB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C266B75-7443-4613-B971-3598276D8E44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14189DC-4D10-4B29-B382-3A142F70D1D5}"/>
              </a:ext>
            </a:extLst>
          </p:cNvPr>
          <p:cNvGrpSpPr/>
          <p:nvPr/>
        </p:nvGrpSpPr>
        <p:grpSpPr>
          <a:xfrm>
            <a:off x="767527" y="3759082"/>
            <a:ext cx="212749" cy="210357"/>
            <a:chOff x="3868719" y="1282681"/>
            <a:chExt cx="212749" cy="210357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E90D75A8-9032-4166-9223-1D91B00F3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AF07CF8-F0EE-4D0F-B062-99D3EAE13CAB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B189B-D7BA-4290-9341-54762350D590}"/>
              </a:ext>
            </a:extLst>
          </p:cNvPr>
          <p:cNvSpPr txBox="1"/>
          <p:nvPr/>
        </p:nvSpPr>
        <p:spPr>
          <a:xfrm>
            <a:off x="1036832" y="3733351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온조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조절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AD0078A-C04C-413F-80D6-E34FCE01D76A}"/>
              </a:ext>
            </a:extLst>
          </p:cNvPr>
          <p:cNvGrpSpPr/>
          <p:nvPr/>
        </p:nvGrpSpPr>
        <p:grpSpPr>
          <a:xfrm>
            <a:off x="767527" y="3263934"/>
            <a:ext cx="212749" cy="210357"/>
            <a:chOff x="3868719" y="1282681"/>
            <a:chExt cx="212749" cy="21035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5A44A2A-28B1-46E6-B4D4-E1CC0CF0C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80BECC6-7643-45E0-AC16-403D3699D66C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2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928EC38-C33C-4BE1-9A1B-F9995D93EA47}"/>
              </a:ext>
            </a:extLst>
          </p:cNvPr>
          <p:cNvSpPr txBox="1"/>
          <p:nvPr/>
        </p:nvSpPr>
        <p:spPr>
          <a:xfrm>
            <a:off x="1036832" y="3238203"/>
            <a:ext cx="2369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풍량</a:t>
            </a:r>
            <a:r>
              <a:rPr lang="ko-KR" altLang="en-US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조절</a:t>
            </a:r>
            <a:endParaRPr lang="en-US" altLang="ko-KR" sz="12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FA4BB64-F14F-42E9-B6E6-A5421A8F019D}"/>
              </a:ext>
            </a:extLst>
          </p:cNvPr>
          <p:cNvGrpSpPr/>
          <p:nvPr/>
        </p:nvGrpSpPr>
        <p:grpSpPr>
          <a:xfrm>
            <a:off x="8364442" y="1487207"/>
            <a:ext cx="553738" cy="547512"/>
            <a:chOff x="3868719" y="1282681"/>
            <a:chExt cx="212749" cy="210357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CB6A79D7-DBED-4C1C-935C-A9987C5B4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68425A1-47AC-46C7-9083-7D7CF4BC8256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A45B9DD-8BD2-42DF-B116-F63EE40536E7}"/>
              </a:ext>
            </a:extLst>
          </p:cNvPr>
          <p:cNvGrpSpPr/>
          <p:nvPr/>
        </p:nvGrpSpPr>
        <p:grpSpPr>
          <a:xfrm>
            <a:off x="4766777" y="3056021"/>
            <a:ext cx="553738" cy="547512"/>
            <a:chOff x="3868719" y="1282681"/>
            <a:chExt cx="212749" cy="210357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6BA6528-C760-46CF-AE1C-FC9F60584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3868719" y="1282681"/>
              <a:ext cx="212749" cy="210357"/>
            </a:xfrm>
            <a:prstGeom prst="rect">
              <a:avLst/>
            </a:prstGeom>
          </p:spPr>
        </p:pic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AC26410-8F3A-4D77-AAFB-44225600F5DE}"/>
                </a:ext>
              </a:extLst>
            </p:cNvPr>
            <p:cNvSpPr/>
            <p:nvPr/>
          </p:nvSpPr>
          <p:spPr>
            <a:xfrm>
              <a:off x="3886972" y="1297800"/>
              <a:ext cx="172867" cy="17286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4635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모드 변경 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4" name="그림 63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C866A344-17FC-408D-8AEB-430538574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531275" y="1367370"/>
            <a:ext cx="440275" cy="694944"/>
          </a:xfrm>
          <a:prstGeom prst="rect">
            <a:avLst/>
          </a:prstGeom>
        </p:spPr>
      </p:pic>
      <p:pic>
        <p:nvPicPr>
          <p:cNvPr id="65" name="그림 64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F86292C0-BD4D-4309-9349-1B7F47B55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1008126" y="1367370"/>
            <a:ext cx="440275" cy="694944"/>
          </a:xfrm>
          <a:prstGeom prst="rect">
            <a:avLst/>
          </a:prstGeom>
        </p:spPr>
      </p:pic>
      <p:pic>
        <p:nvPicPr>
          <p:cNvPr id="66" name="그림 65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5548878A-9F28-4D49-8BEA-3281C9F0A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1484977" y="1367370"/>
            <a:ext cx="440275" cy="694944"/>
          </a:xfrm>
          <a:prstGeom prst="rect">
            <a:avLst/>
          </a:prstGeom>
        </p:spPr>
      </p:pic>
      <p:pic>
        <p:nvPicPr>
          <p:cNvPr id="67" name="그림 66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925D541A-5EFC-4B8B-8B23-9E97C03E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1961828" y="1367370"/>
            <a:ext cx="440275" cy="694944"/>
          </a:xfrm>
          <a:prstGeom prst="rect">
            <a:avLst/>
          </a:prstGeom>
        </p:spPr>
      </p:pic>
      <p:pic>
        <p:nvPicPr>
          <p:cNvPr id="68" name="그림 67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DF2EC94F-4AA3-44BF-919D-EED79B3C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2633751" y="1367370"/>
            <a:ext cx="440275" cy="694944"/>
          </a:xfrm>
          <a:prstGeom prst="rect">
            <a:avLst/>
          </a:prstGeom>
        </p:spPr>
      </p:pic>
      <p:pic>
        <p:nvPicPr>
          <p:cNvPr id="69" name="그림 68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5728742A-BC61-4CD2-8E64-3B2C495B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3110602" y="1367370"/>
            <a:ext cx="440275" cy="694944"/>
          </a:xfrm>
          <a:prstGeom prst="rect">
            <a:avLst/>
          </a:prstGeom>
        </p:spPr>
      </p:pic>
      <p:pic>
        <p:nvPicPr>
          <p:cNvPr id="70" name="그림 69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D305C616-A832-4D02-866A-BBDBCDCF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3587453" y="1367370"/>
            <a:ext cx="440275" cy="694944"/>
          </a:xfrm>
          <a:prstGeom prst="rect">
            <a:avLst/>
          </a:prstGeom>
        </p:spPr>
      </p:pic>
      <p:pic>
        <p:nvPicPr>
          <p:cNvPr id="71" name="그림 70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71AE4E3B-50EA-49E5-83FF-D2EA00F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4064304" y="1367370"/>
            <a:ext cx="440275" cy="69494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F3F196-362F-4B0A-B354-A339C2796F1C}"/>
              </a:ext>
            </a:extLst>
          </p:cNvPr>
          <p:cNvGrpSpPr/>
          <p:nvPr/>
        </p:nvGrpSpPr>
        <p:grpSpPr>
          <a:xfrm>
            <a:off x="471462" y="1298214"/>
            <a:ext cx="2000250" cy="800100"/>
            <a:chOff x="2296710" y="1057275"/>
            <a:chExt cx="2000250" cy="800100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2DAE9F-F344-4076-A7F3-8D80DD382C18}"/>
                </a:ext>
              </a:extLst>
            </p:cNvPr>
            <p:cNvSpPr/>
            <p:nvPr/>
          </p:nvSpPr>
          <p:spPr>
            <a:xfrm>
              <a:off x="2296710" y="1057275"/>
              <a:ext cx="2000250" cy="800100"/>
            </a:xfrm>
            <a:prstGeom prst="rect">
              <a:avLst/>
            </a:prstGeom>
            <a:noFill/>
            <a:ln w="38100">
              <a:solidFill>
                <a:srgbClr val="23C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37474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347F87-0CCF-4E56-ADA1-6E06A1BC5CC7}"/>
                </a:ext>
              </a:extLst>
            </p:cNvPr>
            <p:cNvCxnSpPr/>
            <p:nvPr/>
          </p:nvCxnSpPr>
          <p:spPr>
            <a:xfrm>
              <a:off x="2818230" y="1057275"/>
              <a:ext cx="0" cy="800100"/>
            </a:xfrm>
            <a:prstGeom prst="line">
              <a:avLst/>
            </a:prstGeom>
            <a:ln w="38100">
              <a:solidFill>
                <a:srgbClr val="23C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43BBF90-2DA6-4147-9C5E-7D75DEFA2EC1}"/>
                </a:ext>
              </a:extLst>
            </p:cNvPr>
            <p:cNvCxnSpPr/>
            <p:nvPr/>
          </p:nvCxnSpPr>
          <p:spPr>
            <a:xfrm>
              <a:off x="3295081" y="1057275"/>
              <a:ext cx="0" cy="800100"/>
            </a:xfrm>
            <a:prstGeom prst="line">
              <a:avLst/>
            </a:prstGeom>
            <a:ln w="38100">
              <a:solidFill>
                <a:srgbClr val="23C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10233131-A151-446E-9ED0-75466FD516F5}"/>
                </a:ext>
              </a:extLst>
            </p:cNvPr>
            <p:cNvCxnSpPr/>
            <p:nvPr/>
          </p:nvCxnSpPr>
          <p:spPr>
            <a:xfrm>
              <a:off x="3774600" y="1057275"/>
              <a:ext cx="0" cy="800100"/>
            </a:xfrm>
            <a:prstGeom prst="line">
              <a:avLst/>
            </a:prstGeom>
            <a:ln w="38100">
              <a:solidFill>
                <a:srgbClr val="23C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래픽 1" descr="배지 3">
            <a:extLst>
              <a:ext uri="{FF2B5EF4-FFF2-40B4-BE49-F238E27FC236}">
                <a16:creationId xmlns:a16="http://schemas.microsoft.com/office/drawing/2014/main" id="{EB434E3F-1C07-443D-9A4E-027D70C0E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7215" y="2167470"/>
            <a:ext cx="384648" cy="384648"/>
          </a:xfrm>
          <a:prstGeom prst="rect">
            <a:avLst/>
          </a:prstGeom>
        </p:spPr>
      </p:pic>
      <p:pic>
        <p:nvPicPr>
          <p:cNvPr id="3" name="그래픽 2" descr="배지 1">
            <a:extLst>
              <a:ext uri="{FF2B5EF4-FFF2-40B4-BE49-F238E27FC236}">
                <a16:creationId xmlns:a16="http://schemas.microsoft.com/office/drawing/2014/main" id="{6651CF4E-F5F3-4597-9935-BBCC20711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275" y="2167470"/>
            <a:ext cx="384648" cy="384648"/>
          </a:xfrm>
          <a:prstGeom prst="rect">
            <a:avLst/>
          </a:prstGeom>
        </p:spPr>
      </p:pic>
      <p:pic>
        <p:nvPicPr>
          <p:cNvPr id="4" name="그래픽 3" descr="배지 4">
            <a:extLst>
              <a:ext uri="{FF2B5EF4-FFF2-40B4-BE49-F238E27FC236}">
                <a16:creationId xmlns:a16="http://schemas.microsoft.com/office/drawing/2014/main" id="{4D495841-1A7D-40BA-B92C-AECA3327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5186" y="2167470"/>
            <a:ext cx="384648" cy="384648"/>
          </a:xfrm>
          <a:prstGeom prst="rect">
            <a:avLst/>
          </a:prstGeom>
        </p:spPr>
      </p:pic>
      <p:pic>
        <p:nvPicPr>
          <p:cNvPr id="5" name="그래픽 4" descr="배지">
            <a:extLst>
              <a:ext uri="{FF2B5EF4-FFF2-40B4-BE49-F238E27FC236}">
                <a16:creationId xmlns:a16="http://schemas.microsoft.com/office/drawing/2014/main" id="{BFF035A8-0374-4634-AF76-7F2D18CAC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245" y="2167470"/>
            <a:ext cx="384648" cy="384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445485-7D0A-4DA4-92A7-298ABD39EE8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334803" y="889776"/>
            <a:ext cx="270620" cy="267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E0105-2DC1-4AAD-B39D-0E22E73F161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889776"/>
            <a:ext cx="270620" cy="267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6B8B02-DF3C-419F-A776-D39AA77916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205766" y="889776"/>
            <a:ext cx="270620" cy="267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1EA34-0967-4D30-8A42-0EFB75073D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641248" y="889776"/>
            <a:ext cx="270620" cy="2675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BEE34A-8D7D-4276-AC77-2A1DCE5385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334803" y="1325954"/>
            <a:ext cx="270620" cy="267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9B4378-CE99-40EB-AAB6-3E065717A0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1325954"/>
            <a:ext cx="270620" cy="267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169146-057F-452D-828D-98E102B33D8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205766" y="1325954"/>
            <a:ext cx="270620" cy="2675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85FD7E-A719-433C-ABBD-76830937CE4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641248" y="1325954"/>
            <a:ext cx="270620" cy="2675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0BFBA9-F605-4E92-BA22-E00FB40B0F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334803" y="1762129"/>
            <a:ext cx="270620" cy="2675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F3B63A-5387-4741-A95E-CCAF1B3F65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1762129"/>
            <a:ext cx="270620" cy="267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902F80-D074-4317-87B2-ECB570C355A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205766" y="1762129"/>
            <a:ext cx="270620" cy="2675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1A8553-2AD1-471C-AFAA-F7148922AA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641248" y="1762129"/>
            <a:ext cx="270620" cy="2675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21B3FA-523A-4980-BE61-0DCD3B562CA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334803" y="2198306"/>
            <a:ext cx="270620" cy="2675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AA9C03-E524-4495-9AEC-69A0853B94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2198306"/>
            <a:ext cx="270620" cy="2675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BF2F82-E859-4B57-805D-3C37DB4370F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205766" y="2198306"/>
            <a:ext cx="270620" cy="2675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F9F841-2AD1-4769-BB0D-909ACC3797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74765" t="3977" r="3789" b="74819"/>
          <a:stretch/>
        </p:blipFill>
        <p:spPr>
          <a:xfrm>
            <a:off x="7641248" y="2198306"/>
            <a:ext cx="270620" cy="2675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87DA52-8CAF-438D-9D54-F6AE130101C5}"/>
              </a:ext>
            </a:extLst>
          </p:cNvPr>
          <p:cNvSpPr/>
          <p:nvPr/>
        </p:nvSpPr>
        <p:spPr>
          <a:xfrm>
            <a:off x="6261061" y="818244"/>
            <a:ext cx="857753" cy="1280070"/>
          </a:xfrm>
          <a:prstGeom prst="rect">
            <a:avLst/>
          </a:prstGeom>
          <a:noFill/>
          <a:ln w="38100"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89240D85-3621-4012-988C-D6769ECD3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599152"/>
              </p:ext>
            </p:extLst>
          </p:nvPr>
        </p:nvGraphicFramePr>
        <p:xfrm>
          <a:off x="467587" y="2769726"/>
          <a:ext cx="4115104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28776">
                  <a:extLst>
                    <a:ext uri="{9D8B030D-6E8A-4147-A177-3AD203B41FA5}">
                      <a16:colId xmlns:a16="http://schemas.microsoft.com/office/drawing/2014/main" val="978727264"/>
                    </a:ext>
                  </a:extLst>
                </a:gridCol>
                <a:gridCol w="1028776">
                  <a:extLst>
                    <a:ext uri="{9D8B030D-6E8A-4147-A177-3AD203B41FA5}">
                      <a16:colId xmlns:a16="http://schemas.microsoft.com/office/drawing/2014/main" val="1929376746"/>
                    </a:ext>
                  </a:extLst>
                </a:gridCol>
                <a:gridCol w="1028776">
                  <a:extLst>
                    <a:ext uri="{9D8B030D-6E8A-4147-A177-3AD203B41FA5}">
                      <a16:colId xmlns:a16="http://schemas.microsoft.com/office/drawing/2014/main" val="1569486204"/>
                    </a:ext>
                  </a:extLst>
                </a:gridCol>
                <a:gridCol w="1028776">
                  <a:extLst>
                    <a:ext uri="{9D8B030D-6E8A-4147-A177-3AD203B41FA5}">
                      <a16:colId xmlns:a16="http://schemas.microsoft.com/office/drawing/2014/main" val="2731110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순환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A/C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풍향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성에제거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OFF : 0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OFF : 0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전체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0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OFF : 0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내부순환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1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ON : 1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위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1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전면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1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1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외부순환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2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아래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2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후면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2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75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b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전후면 </a:t>
                      </a:r>
                      <a:r>
                        <a:rPr lang="en-US" altLang="ko-KR" sz="1050" b="0" dirty="0"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: 3</a:t>
                      </a:r>
                      <a:endParaRPr lang="ko-KR" altLang="en-US" sz="1050" b="0" dirty="0">
                        <a:latin typeface="휴먼둥근헤드라인" panose="02030504000101010101" pitchFamily="18" charset="-127"/>
                        <a:ea typeface="휴먼둥근헤드라인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3826"/>
                  </a:ext>
                </a:extLst>
              </a:tr>
            </a:tbl>
          </a:graphicData>
        </a:graphic>
      </p:graphicFrame>
      <p:pic>
        <p:nvPicPr>
          <p:cNvPr id="101" name="그래픽 100" descr="배지 1">
            <a:extLst>
              <a:ext uri="{FF2B5EF4-FFF2-40B4-BE49-F238E27FC236}">
                <a16:creationId xmlns:a16="http://schemas.microsoft.com/office/drawing/2014/main" id="{E1FED580-CC0B-49A6-AD39-EDEB2C4ED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982" y="2791666"/>
            <a:ext cx="216000" cy="216000"/>
          </a:xfrm>
          <a:prstGeom prst="rect">
            <a:avLst/>
          </a:prstGeom>
        </p:spPr>
      </p:pic>
      <p:pic>
        <p:nvPicPr>
          <p:cNvPr id="34" name="그래픽 33" descr="배지">
            <a:extLst>
              <a:ext uri="{FF2B5EF4-FFF2-40B4-BE49-F238E27FC236}">
                <a16:creationId xmlns:a16="http://schemas.microsoft.com/office/drawing/2014/main" id="{C2E00504-6326-441B-9ACB-58DAFD57F7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9352" y="2791666"/>
            <a:ext cx="216000" cy="216000"/>
          </a:xfrm>
          <a:prstGeom prst="rect">
            <a:avLst/>
          </a:prstGeom>
        </p:spPr>
      </p:pic>
      <p:pic>
        <p:nvPicPr>
          <p:cNvPr id="35" name="그래픽 34" descr="배지 3">
            <a:extLst>
              <a:ext uri="{FF2B5EF4-FFF2-40B4-BE49-F238E27FC236}">
                <a16:creationId xmlns:a16="http://schemas.microsoft.com/office/drawing/2014/main" id="{87269BED-37AE-4A63-9501-9F1A431AC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6026" y="2791666"/>
            <a:ext cx="216000" cy="216000"/>
          </a:xfrm>
          <a:prstGeom prst="rect">
            <a:avLst/>
          </a:prstGeom>
        </p:spPr>
      </p:pic>
      <p:pic>
        <p:nvPicPr>
          <p:cNvPr id="36" name="그래픽 35" descr="배지 4">
            <a:extLst>
              <a:ext uri="{FF2B5EF4-FFF2-40B4-BE49-F238E27FC236}">
                <a16:creationId xmlns:a16="http://schemas.microsoft.com/office/drawing/2014/main" id="{F5110F22-4776-442A-9488-60500B161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2726" y="2791666"/>
            <a:ext cx="216000" cy="2160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F4BDF076-16AB-43BE-8AAE-A2D5AABBBEFC}"/>
              </a:ext>
            </a:extLst>
          </p:cNvPr>
          <p:cNvSpPr/>
          <p:nvPr/>
        </p:nvSpPr>
        <p:spPr>
          <a:xfrm>
            <a:off x="6358021" y="90900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A10C641-D2BA-4B9F-81AF-F2E50DD9F871}"/>
              </a:ext>
            </a:extLst>
          </p:cNvPr>
          <p:cNvSpPr/>
          <p:nvPr/>
        </p:nvSpPr>
        <p:spPr>
          <a:xfrm>
            <a:off x="6793502" y="90900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6123830-CED2-4DEA-9E47-0BFFD8C647B8}"/>
              </a:ext>
            </a:extLst>
          </p:cNvPr>
          <p:cNvSpPr/>
          <p:nvPr/>
        </p:nvSpPr>
        <p:spPr>
          <a:xfrm>
            <a:off x="6358021" y="1346738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D4B380A-934D-4E8B-BA13-F65FD6887328}"/>
              </a:ext>
            </a:extLst>
          </p:cNvPr>
          <p:cNvSpPr/>
          <p:nvPr/>
        </p:nvSpPr>
        <p:spPr>
          <a:xfrm>
            <a:off x="6793502" y="1346738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B42EC37-478F-4713-A6AD-8580466C28BE}"/>
              </a:ext>
            </a:extLst>
          </p:cNvPr>
          <p:cNvSpPr/>
          <p:nvPr/>
        </p:nvSpPr>
        <p:spPr>
          <a:xfrm>
            <a:off x="6358021" y="178820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CBF5083-8A29-4864-859E-84A375A2C14A}"/>
              </a:ext>
            </a:extLst>
          </p:cNvPr>
          <p:cNvSpPr/>
          <p:nvPr/>
        </p:nvSpPr>
        <p:spPr>
          <a:xfrm>
            <a:off x="6793502" y="178820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999999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6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999999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B25E85A-5FD2-4202-A335-7E0602E47FCE}"/>
              </a:ext>
            </a:extLst>
          </p:cNvPr>
          <p:cNvCxnSpPr>
            <a:stCxn id="37" idx="2"/>
            <a:endCxn id="64" idx="0"/>
          </p:cNvCxnSpPr>
          <p:nvPr/>
        </p:nvCxnSpPr>
        <p:spPr>
          <a:xfrm rot="10800000" flipV="1">
            <a:off x="751413" y="1018952"/>
            <a:ext cx="5606608" cy="34841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CDACD00-E693-407D-B98C-ED2D9128A821}"/>
              </a:ext>
            </a:extLst>
          </p:cNvPr>
          <p:cNvCxnSpPr>
            <a:stCxn id="7" idx="1"/>
            <a:endCxn id="65" idx="0"/>
          </p:cNvCxnSpPr>
          <p:nvPr/>
        </p:nvCxnSpPr>
        <p:spPr>
          <a:xfrm rot="10800000" flipV="1">
            <a:off x="1228265" y="1023564"/>
            <a:ext cx="5542021" cy="34380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FED90F5-673F-4164-822F-6628B93B21F1}"/>
              </a:ext>
            </a:extLst>
          </p:cNvPr>
          <p:cNvCxnSpPr>
            <a:cxnSpLocks/>
            <a:stCxn id="11" idx="0"/>
            <a:endCxn id="111" idx="0"/>
          </p:cNvCxnSpPr>
          <p:nvPr/>
        </p:nvCxnSpPr>
        <p:spPr>
          <a:xfrm rot="16200000" flipH="1">
            <a:off x="6676388" y="1119679"/>
            <a:ext cx="20784" cy="433334"/>
          </a:xfrm>
          <a:prstGeom prst="bentConnector3">
            <a:avLst>
              <a:gd name="adj1" fmla="val -37808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22A93E0-52C9-4146-AE72-763D9F4DDDAB}"/>
              </a:ext>
            </a:extLst>
          </p:cNvPr>
          <p:cNvCxnSpPr>
            <a:cxnSpLocks/>
            <a:endCxn id="66" idx="0"/>
          </p:cNvCxnSpPr>
          <p:nvPr/>
        </p:nvCxnSpPr>
        <p:spPr>
          <a:xfrm rot="10800000" flipV="1">
            <a:off x="1705116" y="1243452"/>
            <a:ext cx="5001439" cy="12391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D0B92D8-FD1F-4B75-A424-DDF468038D8D}"/>
              </a:ext>
            </a:extLst>
          </p:cNvPr>
          <p:cNvCxnSpPr>
            <a:stCxn id="17" idx="0"/>
            <a:endCxn id="113" idx="0"/>
          </p:cNvCxnSpPr>
          <p:nvPr/>
        </p:nvCxnSpPr>
        <p:spPr>
          <a:xfrm rot="16200000" flipH="1">
            <a:off x="6673741" y="1558501"/>
            <a:ext cx="26078" cy="433334"/>
          </a:xfrm>
          <a:prstGeom prst="bentConnector3">
            <a:avLst>
              <a:gd name="adj1" fmla="val -32872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F353EA5-1B03-4AC1-9CFB-CB6691EF6BAB}"/>
              </a:ext>
            </a:extLst>
          </p:cNvPr>
          <p:cNvCxnSpPr>
            <a:endCxn id="67" idx="3"/>
          </p:cNvCxnSpPr>
          <p:nvPr/>
        </p:nvCxnSpPr>
        <p:spPr>
          <a:xfrm rot="10800000" flipV="1">
            <a:off x="2402103" y="1657350"/>
            <a:ext cx="4304448" cy="57492"/>
          </a:xfrm>
          <a:prstGeom prst="bentConnector3">
            <a:avLst>
              <a:gd name="adj1" fmla="val 4784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6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9" grpId="0"/>
      <p:bldP spid="110" grpId="0"/>
      <p:bldP spid="111" grpId="0"/>
      <p:bldP spid="112" grpId="0"/>
      <p:bldP spid="1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4635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운행 시간 및 시간 변경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그림 63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C866A344-17FC-408D-8AEB-430538574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531275" y="1367370"/>
            <a:ext cx="440275" cy="694944"/>
          </a:xfrm>
          <a:prstGeom prst="rect">
            <a:avLst/>
          </a:prstGeom>
        </p:spPr>
      </p:pic>
      <p:pic>
        <p:nvPicPr>
          <p:cNvPr id="65" name="그림 64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F86292C0-BD4D-4309-9349-1B7F47B55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1008126" y="1367370"/>
            <a:ext cx="440275" cy="694944"/>
          </a:xfrm>
          <a:prstGeom prst="rect">
            <a:avLst/>
          </a:prstGeom>
        </p:spPr>
      </p:pic>
      <p:pic>
        <p:nvPicPr>
          <p:cNvPr id="66" name="그림 65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5548878A-9F28-4D49-8BEA-3281C9F0A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1484977" y="1367370"/>
            <a:ext cx="440275" cy="694944"/>
          </a:xfrm>
          <a:prstGeom prst="rect">
            <a:avLst/>
          </a:prstGeom>
        </p:spPr>
      </p:pic>
      <p:pic>
        <p:nvPicPr>
          <p:cNvPr id="67" name="그림 66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925D541A-5EFC-4B8B-8B23-9E97C03E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674" t="30815" r="38148" b="31022"/>
          <a:stretch/>
        </p:blipFill>
        <p:spPr>
          <a:xfrm>
            <a:off x="1961828" y="1367370"/>
            <a:ext cx="440275" cy="694944"/>
          </a:xfrm>
          <a:prstGeom prst="rect">
            <a:avLst/>
          </a:prstGeom>
        </p:spPr>
      </p:pic>
      <p:pic>
        <p:nvPicPr>
          <p:cNvPr id="68" name="그림 67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DF2EC94F-4AA3-44BF-919D-EED79B3C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2633751" y="1367370"/>
            <a:ext cx="440275" cy="694944"/>
          </a:xfrm>
          <a:prstGeom prst="rect">
            <a:avLst/>
          </a:prstGeom>
        </p:spPr>
      </p:pic>
      <p:pic>
        <p:nvPicPr>
          <p:cNvPr id="69" name="그림 68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5728742A-BC61-4CD2-8E64-3B2C495B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3110602" y="1367370"/>
            <a:ext cx="440275" cy="694944"/>
          </a:xfrm>
          <a:prstGeom prst="rect">
            <a:avLst/>
          </a:prstGeom>
        </p:spPr>
      </p:pic>
      <p:pic>
        <p:nvPicPr>
          <p:cNvPr id="70" name="그림 69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D305C616-A832-4D02-866A-BBDBCDCF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3587453" y="1367370"/>
            <a:ext cx="440275" cy="694944"/>
          </a:xfrm>
          <a:prstGeom prst="rect">
            <a:avLst/>
          </a:prstGeom>
        </p:spPr>
      </p:pic>
      <p:pic>
        <p:nvPicPr>
          <p:cNvPr id="71" name="그림 70" descr="표지판, 앉아있는, 컴퓨터, 그리기이(가) 표시된 사진&#10;&#10;자동 생성된 설명">
            <a:extLst>
              <a:ext uri="{FF2B5EF4-FFF2-40B4-BE49-F238E27FC236}">
                <a16:creationId xmlns:a16="http://schemas.microsoft.com/office/drawing/2014/main" id="{71AE4E3B-50EA-49E5-83FF-D2EA00F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7674" t="30815" r="38148" b="31022"/>
          <a:stretch/>
        </p:blipFill>
        <p:spPr>
          <a:xfrm>
            <a:off x="4064304" y="1367370"/>
            <a:ext cx="440275" cy="6949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3166ED-0279-4EE4-ABA8-D9AD04CA32B0}"/>
              </a:ext>
            </a:extLst>
          </p:cNvPr>
          <p:cNvSpPr/>
          <p:nvPr/>
        </p:nvSpPr>
        <p:spPr>
          <a:xfrm>
            <a:off x="2571750" y="1302539"/>
            <a:ext cx="2000250" cy="800100"/>
          </a:xfrm>
          <a:prstGeom prst="rect">
            <a:avLst/>
          </a:prstGeom>
          <a:noFill/>
          <a:ln w="38100"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0C1C6CA-A43D-4574-A826-BB20D63F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8346" y="1403309"/>
            <a:ext cx="1236917" cy="1236917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9511A4C1-76EF-4E6B-8CB4-73B83039A2AA}"/>
              </a:ext>
            </a:extLst>
          </p:cNvPr>
          <p:cNvSpPr/>
          <p:nvPr/>
        </p:nvSpPr>
        <p:spPr>
          <a:xfrm rot="13205471">
            <a:off x="6984492" y="1179897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DFAF50B-35AC-4012-B75A-53F8A44E0731}"/>
              </a:ext>
            </a:extLst>
          </p:cNvPr>
          <p:cNvSpPr/>
          <p:nvPr/>
        </p:nvSpPr>
        <p:spPr>
          <a:xfrm rot="2475193">
            <a:off x="6357292" y="1952243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A779495-AABF-4367-B69A-247629BD8247}"/>
              </a:ext>
            </a:extLst>
          </p:cNvPr>
          <p:cNvSpPr/>
          <p:nvPr/>
        </p:nvSpPr>
        <p:spPr>
          <a:xfrm rot="16200000">
            <a:off x="7188613" y="1547668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415AD9DA-A03E-43DF-8B32-5D59B3357881}"/>
              </a:ext>
            </a:extLst>
          </p:cNvPr>
          <p:cNvSpPr/>
          <p:nvPr/>
        </p:nvSpPr>
        <p:spPr>
          <a:xfrm rot="5400000">
            <a:off x="6183774" y="1547672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F93EEA60-182E-4C33-80BE-EF1A22EBC32B}"/>
              </a:ext>
            </a:extLst>
          </p:cNvPr>
          <p:cNvSpPr/>
          <p:nvPr/>
        </p:nvSpPr>
        <p:spPr>
          <a:xfrm>
            <a:off x="6685906" y="1294870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배지 5">
            <a:extLst>
              <a:ext uri="{FF2B5EF4-FFF2-40B4-BE49-F238E27FC236}">
                <a16:creationId xmlns:a16="http://schemas.microsoft.com/office/drawing/2014/main" id="{0ED03398-9C00-4498-A525-6CB8A753E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2517" y="952651"/>
            <a:ext cx="288000" cy="288000"/>
          </a:xfrm>
          <a:prstGeom prst="rect">
            <a:avLst/>
          </a:prstGeom>
        </p:spPr>
      </p:pic>
      <p:pic>
        <p:nvPicPr>
          <p:cNvPr id="38" name="그래픽 37" descr="배지 3">
            <a:extLst>
              <a:ext uri="{FF2B5EF4-FFF2-40B4-BE49-F238E27FC236}">
                <a16:creationId xmlns:a16="http://schemas.microsoft.com/office/drawing/2014/main" id="{5E29C115-EA56-4B76-A29E-B34B5AFDD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7436" y="1538594"/>
            <a:ext cx="288000" cy="288000"/>
          </a:xfrm>
          <a:prstGeom prst="rect">
            <a:avLst/>
          </a:prstGeom>
        </p:spPr>
      </p:pic>
      <p:pic>
        <p:nvPicPr>
          <p:cNvPr id="39" name="그래픽 38" descr="배지 1">
            <a:extLst>
              <a:ext uri="{FF2B5EF4-FFF2-40B4-BE49-F238E27FC236}">
                <a16:creationId xmlns:a16="http://schemas.microsoft.com/office/drawing/2014/main" id="{EBF55C8D-1CD8-4FE7-A62C-14DB01F14B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5224" y="918714"/>
            <a:ext cx="288000" cy="288000"/>
          </a:xfrm>
          <a:prstGeom prst="rect">
            <a:avLst/>
          </a:prstGeom>
        </p:spPr>
      </p:pic>
      <p:pic>
        <p:nvPicPr>
          <p:cNvPr id="40" name="그래픽 39" descr="배지 4">
            <a:extLst>
              <a:ext uri="{FF2B5EF4-FFF2-40B4-BE49-F238E27FC236}">
                <a16:creationId xmlns:a16="http://schemas.microsoft.com/office/drawing/2014/main" id="{EA641C07-0FB1-43D7-8843-A08AAE53E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3595" y="1535854"/>
            <a:ext cx="288000" cy="288000"/>
          </a:xfrm>
          <a:prstGeom prst="rect">
            <a:avLst/>
          </a:prstGeom>
        </p:spPr>
      </p:pic>
      <p:pic>
        <p:nvPicPr>
          <p:cNvPr id="41" name="그래픽 40" descr="배지">
            <a:extLst>
              <a:ext uri="{FF2B5EF4-FFF2-40B4-BE49-F238E27FC236}">
                <a16:creationId xmlns:a16="http://schemas.microsoft.com/office/drawing/2014/main" id="{DB4168B6-0C61-4840-9C1F-E1B9BF47B5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7899" y="2215466"/>
            <a:ext cx="288000" cy="288000"/>
          </a:xfrm>
          <a:prstGeom prst="rect">
            <a:avLst/>
          </a:prstGeom>
        </p:spPr>
      </p:pic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8A64A55F-D2A3-4824-A81F-EC692228CCCA}"/>
              </a:ext>
            </a:extLst>
          </p:cNvPr>
          <p:cNvSpPr/>
          <p:nvPr/>
        </p:nvSpPr>
        <p:spPr>
          <a:xfrm rot="2475193">
            <a:off x="6357291" y="1952242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39C2E399-84C2-46E9-9819-404736C23FEF}"/>
              </a:ext>
            </a:extLst>
          </p:cNvPr>
          <p:cNvSpPr/>
          <p:nvPr/>
        </p:nvSpPr>
        <p:spPr>
          <a:xfrm rot="5400000">
            <a:off x="6183774" y="1547673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5EA20AF8-C508-4438-A8A0-E10D83F44805}"/>
              </a:ext>
            </a:extLst>
          </p:cNvPr>
          <p:cNvSpPr/>
          <p:nvPr/>
        </p:nvSpPr>
        <p:spPr>
          <a:xfrm rot="2475193">
            <a:off x="6357291" y="1952243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9B566A82-AEC7-4AD4-A479-B6110BF6168F}"/>
              </a:ext>
            </a:extLst>
          </p:cNvPr>
          <p:cNvSpPr/>
          <p:nvPr/>
        </p:nvSpPr>
        <p:spPr>
          <a:xfrm rot="13205471">
            <a:off x="6984493" y="1179897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아래쪽 95">
            <a:extLst>
              <a:ext uri="{FF2B5EF4-FFF2-40B4-BE49-F238E27FC236}">
                <a16:creationId xmlns:a16="http://schemas.microsoft.com/office/drawing/2014/main" id="{3804C53F-F307-4976-9312-0BAC1348CC2C}"/>
              </a:ext>
            </a:extLst>
          </p:cNvPr>
          <p:cNvSpPr/>
          <p:nvPr/>
        </p:nvSpPr>
        <p:spPr>
          <a:xfrm rot="16200000">
            <a:off x="7188614" y="1547668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39946EA9-65C6-4459-9D52-2FA6534FCFB9}"/>
              </a:ext>
            </a:extLst>
          </p:cNvPr>
          <p:cNvSpPr/>
          <p:nvPr/>
        </p:nvSpPr>
        <p:spPr>
          <a:xfrm>
            <a:off x="6685907" y="1294870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0F39EC37-C5D8-44EA-9F42-D935DD99F0E2}"/>
              </a:ext>
            </a:extLst>
          </p:cNvPr>
          <p:cNvSpPr/>
          <p:nvPr/>
        </p:nvSpPr>
        <p:spPr>
          <a:xfrm rot="5400000">
            <a:off x="6183775" y="1547673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CEEE8F62-D777-4D23-8799-453A39FF1FA8}"/>
              </a:ext>
            </a:extLst>
          </p:cNvPr>
          <p:cNvSpPr/>
          <p:nvPr/>
        </p:nvSpPr>
        <p:spPr>
          <a:xfrm rot="2475193">
            <a:off x="6357292" y="1952243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F9393A8D-7D38-42D9-B3FA-A3C138A8E2C6}"/>
              </a:ext>
            </a:extLst>
          </p:cNvPr>
          <p:cNvSpPr/>
          <p:nvPr/>
        </p:nvSpPr>
        <p:spPr>
          <a:xfrm rot="5400000">
            <a:off x="6183774" y="1547672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14EE81D-E501-492F-832C-A59449F5C711}"/>
              </a:ext>
            </a:extLst>
          </p:cNvPr>
          <p:cNvSpPr/>
          <p:nvPr/>
        </p:nvSpPr>
        <p:spPr>
          <a:xfrm rot="2475193">
            <a:off x="6357291" y="1952242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40FA0B4B-1326-4AE8-94BF-6384667C9EEB}"/>
              </a:ext>
            </a:extLst>
          </p:cNvPr>
          <p:cNvSpPr/>
          <p:nvPr/>
        </p:nvSpPr>
        <p:spPr>
          <a:xfrm rot="13205471">
            <a:off x="6984492" y="1179898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D87633F4-A6A1-4E8A-ACEC-2D0BB72F56D6}"/>
              </a:ext>
            </a:extLst>
          </p:cNvPr>
          <p:cNvSpPr/>
          <p:nvPr/>
        </p:nvSpPr>
        <p:spPr>
          <a:xfrm>
            <a:off x="6685906" y="1294871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AB0CE20E-E31A-43F6-8DED-5503A3118CD6}"/>
              </a:ext>
            </a:extLst>
          </p:cNvPr>
          <p:cNvSpPr/>
          <p:nvPr/>
        </p:nvSpPr>
        <p:spPr>
          <a:xfrm rot="16200000">
            <a:off x="7188614" y="1547669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아래쪽 105">
            <a:extLst>
              <a:ext uri="{FF2B5EF4-FFF2-40B4-BE49-F238E27FC236}">
                <a16:creationId xmlns:a16="http://schemas.microsoft.com/office/drawing/2014/main" id="{83737249-5869-4453-ABB2-1E88C7F9BB00}"/>
              </a:ext>
            </a:extLst>
          </p:cNvPr>
          <p:cNvSpPr/>
          <p:nvPr/>
        </p:nvSpPr>
        <p:spPr>
          <a:xfrm rot="5400000">
            <a:off x="6183774" y="1547673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아래쪽 106">
            <a:extLst>
              <a:ext uri="{FF2B5EF4-FFF2-40B4-BE49-F238E27FC236}">
                <a16:creationId xmlns:a16="http://schemas.microsoft.com/office/drawing/2014/main" id="{D02225CD-2D22-4BE9-8AD0-3DCFFBD7441B}"/>
              </a:ext>
            </a:extLst>
          </p:cNvPr>
          <p:cNvSpPr/>
          <p:nvPr/>
        </p:nvSpPr>
        <p:spPr>
          <a:xfrm rot="2475193">
            <a:off x="6357290" y="1952242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C652C45E-7AD4-4130-9C55-4371CF3807AF}"/>
              </a:ext>
            </a:extLst>
          </p:cNvPr>
          <p:cNvSpPr/>
          <p:nvPr/>
        </p:nvSpPr>
        <p:spPr>
          <a:xfrm rot="13205471">
            <a:off x="6984491" y="1179897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D25F4D7F-2D0B-48B1-9F3C-30BB2BA3D7EC}"/>
              </a:ext>
            </a:extLst>
          </p:cNvPr>
          <p:cNvSpPr/>
          <p:nvPr/>
        </p:nvSpPr>
        <p:spPr>
          <a:xfrm>
            <a:off x="6685905" y="1294870"/>
            <a:ext cx="241223" cy="264372"/>
          </a:xfrm>
          <a:prstGeom prst="downArrow">
            <a:avLst/>
          </a:prstGeom>
          <a:solidFill>
            <a:srgbClr val="23C7AC"/>
          </a:solidFill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315D3191-19F9-48BA-98B5-363030C43695}"/>
              </a:ext>
            </a:extLst>
          </p:cNvPr>
          <p:cNvSpPr/>
          <p:nvPr/>
        </p:nvSpPr>
        <p:spPr>
          <a:xfrm rot="16200000">
            <a:off x="7188613" y="1547668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33FD318-EBD0-4FCA-9FF2-77E143F17554}"/>
              </a:ext>
            </a:extLst>
          </p:cNvPr>
          <p:cNvSpPr/>
          <p:nvPr/>
        </p:nvSpPr>
        <p:spPr>
          <a:xfrm rot="5400000">
            <a:off x="6183773" y="1547672"/>
            <a:ext cx="241223" cy="264372"/>
          </a:xfrm>
          <a:prstGeom prst="downArrow">
            <a:avLst/>
          </a:prstGeom>
          <a:noFill/>
          <a:ln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BF4337-0490-4613-A7AC-DC603FDA1F46}"/>
              </a:ext>
            </a:extLst>
          </p:cNvPr>
          <p:cNvSpPr txBox="1"/>
          <p:nvPr/>
        </p:nvSpPr>
        <p:spPr>
          <a:xfrm>
            <a:off x="2825163" y="2123929"/>
            <a:ext cx="1870828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HH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MM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형식</a:t>
            </a:r>
          </a:p>
        </p:txBody>
      </p:sp>
      <p:pic>
        <p:nvPicPr>
          <p:cNvPr id="43" name="그래픽 42" descr="배지 5">
            <a:extLst>
              <a:ext uri="{FF2B5EF4-FFF2-40B4-BE49-F238E27FC236}">
                <a16:creationId xmlns:a16="http://schemas.microsoft.com/office/drawing/2014/main" id="{4E851BB7-E637-4750-A0CB-D1A00F4BA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600" y="4346110"/>
            <a:ext cx="384648" cy="384648"/>
          </a:xfrm>
          <a:prstGeom prst="rect">
            <a:avLst/>
          </a:prstGeom>
        </p:spPr>
      </p:pic>
      <p:pic>
        <p:nvPicPr>
          <p:cNvPr id="44" name="그래픽 43" descr="배지 3">
            <a:extLst>
              <a:ext uri="{FF2B5EF4-FFF2-40B4-BE49-F238E27FC236}">
                <a16:creationId xmlns:a16="http://schemas.microsoft.com/office/drawing/2014/main" id="{CEDE3D3D-36BD-4C3E-BDF4-0D0B6535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600" y="3453951"/>
            <a:ext cx="384648" cy="384648"/>
          </a:xfrm>
          <a:prstGeom prst="rect">
            <a:avLst/>
          </a:prstGeom>
        </p:spPr>
      </p:pic>
      <p:pic>
        <p:nvPicPr>
          <p:cNvPr id="45" name="그래픽 44" descr="배지 1">
            <a:extLst>
              <a:ext uri="{FF2B5EF4-FFF2-40B4-BE49-F238E27FC236}">
                <a16:creationId xmlns:a16="http://schemas.microsoft.com/office/drawing/2014/main" id="{7D457036-4F9F-403F-8F68-F9D730F46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600" y="2561792"/>
            <a:ext cx="384648" cy="384648"/>
          </a:xfrm>
          <a:prstGeom prst="rect">
            <a:avLst/>
          </a:prstGeom>
        </p:spPr>
      </p:pic>
      <p:pic>
        <p:nvPicPr>
          <p:cNvPr id="46" name="그래픽 45" descr="배지 4">
            <a:extLst>
              <a:ext uri="{FF2B5EF4-FFF2-40B4-BE49-F238E27FC236}">
                <a16:creationId xmlns:a16="http://schemas.microsoft.com/office/drawing/2014/main" id="{A005001A-462D-4579-9AEF-D5D87E64B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8600" y="3900030"/>
            <a:ext cx="384648" cy="384648"/>
          </a:xfrm>
          <a:prstGeom prst="rect">
            <a:avLst/>
          </a:prstGeom>
        </p:spPr>
      </p:pic>
      <p:pic>
        <p:nvPicPr>
          <p:cNvPr id="47" name="그래픽 46" descr="배지">
            <a:extLst>
              <a:ext uri="{FF2B5EF4-FFF2-40B4-BE49-F238E27FC236}">
                <a16:creationId xmlns:a16="http://schemas.microsoft.com/office/drawing/2014/main" id="{809BB52F-8A05-41C7-B3F0-F179B9A38C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600" y="3007872"/>
            <a:ext cx="384648" cy="3846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BBE5919-8280-4C6D-A24D-99E0863BCD66}"/>
              </a:ext>
            </a:extLst>
          </p:cNvPr>
          <p:cNvSpPr txBox="1"/>
          <p:nvPr/>
        </p:nvSpPr>
        <p:spPr>
          <a:xfrm>
            <a:off x="1320354" y="2602566"/>
            <a:ext cx="150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분단위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+1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B7A3BD-D05C-4B0A-9B22-08048FBA30FA}"/>
              </a:ext>
            </a:extLst>
          </p:cNvPr>
          <p:cNvSpPr txBox="1"/>
          <p:nvPr/>
        </p:nvSpPr>
        <p:spPr>
          <a:xfrm>
            <a:off x="1320354" y="3046307"/>
            <a:ext cx="150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분단위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E52101F-3B97-4E7F-B3FC-5EC5B80D64F2}"/>
              </a:ext>
            </a:extLst>
          </p:cNvPr>
          <p:cNvSpPr txBox="1"/>
          <p:nvPr/>
        </p:nvSpPr>
        <p:spPr>
          <a:xfrm>
            <a:off x="1320354" y="3489504"/>
            <a:ext cx="1633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시단위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시간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EB95A37-13E9-4E3B-ACA7-92CFFAB44033}"/>
              </a:ext>
            </a:extLst>
          </p:cNvPr>
          <p:cNvSpPr txBox="1"/>
          <p:nvPr/>
        </p:nvSpPr>
        <p:spPr>
          <a:xfrm>
            <a:off x="1320354" y="3938465"/>
            <a:ext cx="1753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시단위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+1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229ACC9-29A4-4BDE-AC60-19167F6E4D73}"/>
              </a:ext>
            </a:extLst>
          </p:cNvPr>
          <p:cNvSpPr txBox="1"/>
          <p:nvPr/>
        </p:nvSpPr>
        <p:spPr>
          <a:xfrm>
            <a:off x="1320354" y="4387906"/>
            <a:ext cx="22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00 : 00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으로 초기화</a:t>
            </a:r>
          </a:p>
        </p:txBody>
      </p:sp>
    </p:spTree>
    <p:extLst>
      <p:ext uri="{BB962C8B-B14F-4D97-AF65-F5344CB8AC3E}">
        <p14:creationId xmlns:p14="http://schemas.microsoft.com/office/powerpoint/2010/main" val="109067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17780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온도 변경 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445485-7D0A-4DA4-92A7-298ABD39E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334803" y="1293636"/>
            <a:ext cx="270620" cy="267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E0105-2DC1-4AAD-B39D-0E22E73F1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1293636"/>
            <a:ext cx="270620" cy="267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6B8B02-DF3C-419F-A776-D39AA7791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205766" y="1293636"/>
            <a:ext cx="270620" cy="267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1EA34-0967-4D30-8A42-0EFB75073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641248" y="1293636"/>
            <a:ext cx="270620" cy="2675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BEE34A-8D7D-4276-AC77-2A1DCE538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334803" y="1729814"/>
            <a:ext cx="270620" cy="267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9B4378-CE99-40EB-AAB6-3E06571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770285" y="1729814"/>
            <a:ext cx="270620" cy="267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169146-057F-452D-828D-98E102B33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205766" y="1729814"/>
            <a:ext cx="270620" cy="2675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85FD7E-A719-433C-ABBD-76830937C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641248" y="1729814"/>
            <a:ext cx="270620" cy="2675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0BFBA9-F605-4E92-BA22-E00FB40B0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334803" y="2165989"/>
            <a:ext cx="270620" cy="2675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F3B63A-5387-4741-A95E-CCAF1B3F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770285" y="2165989"/>
            <a:ext cx="270620" cy="267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902F80-D074-4317-87B2-ECB570C35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205766" y="2165989"/>
            <a:ext cx="270620" cy="2675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1A8553-2AD1-471C-AFAA-F7148922A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641248" y="2165989"/>
            <a:ext cx="270620" cy="2675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21B3FA-523A-4980-BE61-0DCD3B56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4765" t="3977" r="3789" b="74819"/>
          <a:stretch/>
        </p:blipFill>
        <p:spPr>
          <a:xfrm>
            <a:off x="6334803" y="2602166"/>
            <a:ext cx="270620" cy="2675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AA9C03-E524-4495-9AEC-69A0853B9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70285" y="2602166"/>
            <a:ext cx="270620" cy="2675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BF2F82-E859-4B57-805D-3C37DB43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205766" y="2602166"/>
            <a:ext cx="270620" cy="2675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F9F841-2AD1-4769-BB0D-909ACC379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7641248" y="2602166"/>
            <a:ext cx="270620" cy="2675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87DA52-8CAF-438D-9D54-F6AE130101C5}"/>
              </a:ext>
            </a:extLst>
          </p:cNvPr>
          <p:cNvSpPr/>
          <p:nvPr/>
        </p:nvSpPr>
        <p:spPr>
          <a:xfrm>
            <a:off x="7128611" y="1209145"/>
            <a:ext cx="857753" cy="1725062"/>
          </a:xfrm>
          <a:prstGeom prst="rect">
            <a:avLst/>
          </a:prstGeom>
          <a:noFill/>
          <a:ln w="38100"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4BDF076-16AB-43BE-8AAE-A2D5AABBBEFC}"/>
              </a:ext>
            </a:extLst>
          </p:cNvPr>
          <p:cNvSpPr/>
          <p:nvPr/>
        </p:nvSpPr>
        <p:spPr>
          <a:xfrm>
            <a:off x="7231131" y="131286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A10C641-D2BA-4B9F-81AF-F2E50DD9F871}"/>
              </a:ext>
            </a:extLst>
          </p:cNvPr>
          <p:cNvSpPr/>
          <p:nvPr/>
        </p:nvSpPr>
        <p:spPr>
          <a:xfrm>
            <a:off x="7666613" y="131286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6123830-CED2-4DEA-9E47-0BFFD8C647B8}"/>
              </a:ext>
            </a:extLst>
          </p:cNvPr>
          <p:cNvSpPr/>
          <p:nvPr/>
        </p:nvSpPr>
        <p:spPr>
          <a:xfrm>
            <a:off x="7232982" y="1750598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D4B380A-934D-4E8B-BA13-F65FD6887328}"/>
              </a:ext>
            </a:extLst>
          </p:cNvPr>
          <p:cNvSpPr/>
          <p:nvPr/>
        </p:nvSpPr>
        <p:spPr>
          <a:xfrm>
            <a:off x="7666612" y="1750598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B42EC37-478F-4713-A6AD-8580466C28BE}"/>
              </a:ext>
            </a:extLst>
          </p:cNvPr>
          <p:cNvSpPr/>
          <p:nvPr/>
        </p:nvSpPr>
        <p:spPr>
          <a:xfrm>
            <a:off x="7228962" y="2626010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7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CBF5083-8A29-4864-859E-84A375A2C14A}"/>
              </a:ext>
            </a:extLst>
          </p:cNvPr>
          <p:cNvSpPr/>
          <p:nvPr/>
        </p:nvSpPr>
        <p:spPr>
          <a:xfrm>
            <a:off x="7659023" y="2617826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8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595A66A-A0E4-4280-A053-98F2F4EA0A84}"/>
              </a:ext>
            </a:extLst>
          </p:cNvPr>
          <p:cNvSpPr/>
          <p:nvPr/>
        </p:nvSpPr>
        <p:spPr>
          <a:xfrm>
            <a:off x="7232982" y="2198317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1E29ED5-34BB-4C93-A126-0B1F38571D40}"/>
              </a:ext>
            </a:extLst>
          </p:cNvPr>
          <p:cNvSpPr/>
          <p:nvPr/>
        </p:nvSpPr>
        <p:spPr>
          <a:xfrm>
            <a:off x="7666612" y="2184942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6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E8B26E-40C0-42B0-9B94-78CAEE88E2E7}"/>
              </a:ext>
            </a:extLst>
          </p:cNvPr>
          <p:cNvSpPr/>
          <p:nvPr/>
        </p:nvSpPr>
        <p:spPr>
          <a:xfrm>
            <a:off x="6791930" y="2626010"/>
            <a:ext cx="219889" cy="2198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9</a:t>
            </a:r>
            <a:endParaRPr lang="ko-KR" alt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9C849A-1237-4B4B-8343-A30AE478E7DF}"/>
              </a:ext>
            </a:extLst>
          </p:cNvPr>
          <p:cNvSpPr/>
          <p:nvPr/>
        </p:nvSpPr>
        <p:spPr>
          <a:xfrm>
            <a:off x="6682578" y="2537459"/>
            <a:ext cx="440757" cy="396747"/>
          </a:xfrm>
          <a:prstGeom prst="rect">
            <a:avLst/>
          </a:prstGeom>
          <a:noFill/>
          <a:ln w="38100">
            <a:solidFill>
              <a:srgbClr val="23C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767EB7-3E6E-447B-806B-244B57618FA3}"/>
              </a:ext>
            </a:extLst>
          </p:cNvPr>
          <p:cNvCxnSpPr>
            <a:cxnSpLocks/>
          </p:cNvCxnSpPr>
          <p:nvPr/>
        </p:nvCxnSpPr>
        <p:spPr>
          <a:xfrm>
            <a:off x="7123335" y="2566035"/>
            <a:ext cx="0" cy="349121"/>
          </a:xfrm>
          <a:prstGeom prst="line">
            <a:avLst/>
          </a:prstGeom>
          <a:ln w="57150">
            <a:solidFill>
              <a:srgbClr val="EFEF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94B311-B075-4A5B-86E2-FF9F25ED6D2B}"/>
              </a:ext>
            </a:extLst>
          </p:cNvPr>
          <p:cNvCxnSpPr>
            <a:cxnSpLocks/>
          </p:cNvCxnSpPr>
          <p:nvPr/>
        </p:nvCxnSpPr>
        <p:spPr>
          <a:xfrm>
            <a:off x="7123335" y="2556510"/>
            <a:ext cx="0" cy="349121"/>
          </a:xfrm>
          <a:prstGeom prst="line">
            <a:avLst/>
          </a:prstGeom>
          <a:ln w="57150">
            <a:solidFill>
              <a:srgbClr val="EFEF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9A0E57-EA1D-411B-B890-51AFDB6FE22C}"/>
              </a:ext>
            </a:extLst>
          </p:cNvPr>
          <p:cNvGrpSpPr/>
          <p:nvPr/>
        </p:nvGrpSpPr>
        <p:grpSpPr>
          <a:xfrm>
            <a:off x="764990" y="1603171"/>
            <a:ext cx="3651985" cy="426536"/>
            <a:chOff x="497989" y="1822436"/>
            <a:chExt cx="3651985" cy="42653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C0EF629-3926-4376-9C31-CA6889AE9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497989" y="1822436"/>
              <a:ext cx="442676" cy="426536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B998830-9A61-41B6-8E2D-1364F691A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956462" y="1822436"/>
              <a:ext cx="442676" cy="426536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A25BC0E-078D-4822-B73D-D08706EC2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1414935" y="1822436"/>
              <a:ext cx="442676" cy="426536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5A9592E-4D96-4FB4-81EE-B1B74B986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1873408" y="1822436"/>
              <a:ext cx="442676" cy="426536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9ADE212-3D37-4117-99A4-921EBCC41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2331881" y="1822436"/>
              <a:ext cx="442676" cy="42653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654B3C6-D780-484E-B0E5-31C54A001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2790354" y="1822436"/>
              <a:ext cx="442676" cy="426536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AEA7C9-697E-4E49-94BC-5BCC7750B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3248827" y="1822436"/>
              <a:ext cx="442676" cy="426536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9E870126-3DB8-48A5-B32C-47A0C9722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5777" t="29186" r="35778" b="43407"/>
            <a:stretch/>
          </p:blipFill>
          <p:spPr>
            <a:xfrm>
              <a:off x="3707298" y="1822436"/>
              <a:ext cx="442676" cy="42653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B5C016-E702-446D-B684-CA55EE4E043B}"/>
              </a:ext>
            </a:extLst>
          </p:cNvPr>
          <p:cNvGrpSpPr/>
          <p:nvPr/>
        </p:nvGrpSpPr>
        <p:grpSpPr>
          <a:xfrm>
            <a:off x="4826905" y="2309961"/>
            <a:ext cx="270620" cy="267578"/>
            <a:chOff x="5954945" y="2350706"/>
            <a:chExt cx="270620" cy="2675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ADC52D5-6951-4748-A2C1-096D8EEA7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5954945" y="2350706"/>
              <a:ext cx="270620" cy="267578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4833909-A30B-4149-9DE7-407DB2D7E766}"/>
                </a:ext>
              </a:extLst>
            </p:cNvPr>
            <p:cNvSpPr/>
            <p:nvPr/>
          </p:nvSpPr>
          <p:spPr>
            <a:xfrm>
              <a:off x="5976590" y="2374550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9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23A3BF-D8D3-40D2-8E1E-7DB5A33E65A6}"/>
              </a:ext>
            </a:extLst>
          </p:cNvPr>
          <p:cNvCxnSpPr/>
          <p:nvPr/>
        </p:nvCxnSpPr>
        <p:spPr>
          <a:xfrm flipH="1">
            <a:off x="904735" y="2765680"/>
            <a:ext cx="3356700" cy="0"/>
          </a:xfrm>
          <a:prstGeom prst="straightConnector1">
            <a:avLst/>
          </a:prstGeom>
          <a:ln w="57150">
            <a:solidFill>
              <a:srgbClr val="2A3E4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383A64-84F8-4A35-BE83-AB64D84C5EC0}"/>
              </a:ext>
            </a:extLst>
          </p:cNvPr>
          <p:cNvGrpSpPr/>
          <p:nvPr/>
        </p:nvGrpSpPr>
        <p:grpSpPr>
          <a:xfrm>
            <a:off x="4082306" y="2298350"/>
            <a:ext cx="270620" cy="267578"/>
            <a:chOff x="4082306" y="2222150"/>
            <a:chExt cx="270620" cy="267578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E3B834F2-FD9A-4FCD-AFD8-FB37BCC7D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2C6A72B-C42E-4297-89D0-1473562DF9B8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42B2D12-27FC-42DD-B77E-C1523BD181A4}"/>
              </a:ext>
            </a:extLst>
          </p:cNvPr>
          <p:cNvGrpSpPr/>
          <p:nvPr/>
        </p:nvGrpSpPr>
        <p:grpSpPr>
          <a:xfrm>
            <a:off x="3618925" y="2298350"/>
            <a:ext cx="270620" cy="267578"/>
            <a:chOff x="4082306" y="2222150"/>
            <a:chExt cx="270620" cy="267578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344E40CE-9289-40C2-953F-BE444DE32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1A68BC-3CB4-42E4-BF28-1BA7BB2B3EC7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A7FC4DD-8A25-4433-A3DC-61CDD11C1F80}"/>
              </a:ext>
            </a:extLst>
          </p:cNvPr>
          <p:cNvGrpSpPr/>
          <p:nvPr/>
        </p:nvGrpSpPr>
        <p:grpSpPr>
          <a:xfrm>
            <a:off x="3155542" y="2298350"/>
            <a:ext cx="270620" cy="267578"/>
            <a:chOff x="4082306" y="2222150"/>
            <a:chExt cx="270620" cy="267578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F54073FB-A912-4CE1-BB39-CBB26438D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77283ECC-55FF-461F-B238-CB7C8B20B19D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AD37426-C2DD-4057-82F2-4743B08BC7AB}"/>
              </a:ext>
            </a:extLst>
          </p:cNvPr>
          <p:cNvGrpSpPr/>
          <p:nvPr/>
        </p:nvGrpSpPr>
        <p:grpSpPr>
          <a:xfrm>
            <a:off x="2692159" y="2298350"/>
            <a:ext cx="270620" cy="267578"/>
            <a:chOff x="4082306" y="2222150"/>
            <a:chExt cx="270620" cy="267578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110D9AA2-3216-4ACA-A9F7-6ECA4BB3E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B3CBA1-3524-429E-AA55-7B1DA88C6C9F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2D7951A-1EF1-461C-9CDE-B9267727E72A}"/>
              </a:ext>
            </a:extLst>
          </p:cNvPr>
          <p:cNvGrpSpPr/>
          <p:nvPr/>
        </p:nvGrpSpPr>
        <p:grpSpPr>
          <a:xfrm>
            <a:off x="2228776" y="2298350"/>
            <a:ext cx="270620" cy="267578"/>
            <a:chOff x="4082306" y="2222150"/>
            <a:chExt cx="270620" cy="267578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59C5511E-BBD3-489F-9392-4E8857912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9E0C441B-B91F-4D49-A830-3C6093CD4EEA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5367F72-C2F2-42A5-82F4-98B53268952D}"/>
              </a:ext>
            </a:extLst>
          </p:cNvPr>
          <p:cNvGrpSpPr/>
          <p:nvPr/>
        </p:nvGrpSpPr>
        <p:grpSpPr>
          <a:xfrm>
            <a:off x="1765393" y="2298350"/>
            <a:ext cx="270620" cy="267578"/>
            <a:chOff x="4082306" y="2222150"/>
            <a:chExt cx="270620" cy="26757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DB303A7D-384A-48D9-B3E7-8E643D4DB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6CA5407-7488-4C16-A05E-7C6BACA01A5C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8841310-E858-48A1-8437-8422F5A1BBD1}"/>
              </a:ext>
            </a:extLst>
          </p:cNvPr>
          <p:cNvGrpSpPr/>
          <p:nvPr/>
        </p:nvGrpSpPr>
        <p:grpSpPr>
          <a:xfrm>
            <a:off x="1302010" y="2298350"/>
            <a:ext cx="270620" cy="267578"/>
            <a:chOff x="4082306" y="2222150"/>
            <a:chExt cx="270620" cy="267578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B04E716-B9FE-4866-AC72-0B584CB10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AB8704D-23AE-4A18-B5C0-9D3DDE2EB4DE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D54E828-9F85-4497-8614-9A5649926AB5}"/>
              </a:ext>
            </a:extLst>
          </p:cNvPr>
          <p:cNvGrpSpPr/>
          <p:nvPr/>
        </p:nvGrpSpPr>
        <p:grpSpPr>
          <a:xfrm>
            <a:off x="838627" y="2298350"/>
            <a:ext cx="270620" cy="267578"/>
            <a:chOff x="4082306" y="2222150"/>
            <a:chExt cx="270620" cy="267578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81E3AFDF-F6C5-431F-A996-830E845A3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CC2DCF6-52AB-45D3-9B32-37361C679AC9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29870BD-355E-4554-A1B2-43A3131C4BC9}"/>
              </a:ext>
            </a:extLst>
          </p:cNvPr>
          <p:cNvSpPr txBox="1"/>
          <p:nvPr/>
        </p:nvSpPr>
        <p:spPr>
          <a:xfrm>
            <a:off x="4580850" y="2638722"/>
            <a:ext cx="806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Cooling</a:t>
            </a:r>
            <a:endParaRPr lang="ko-KR" altLang="en-US" sz="10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4835217-463A-4946-9A9E-67D3105564B0}"/>
              </a:ext>
            </a:extLst>
          </p:cNvPr>
          <p:cNvSpPr txBox="1"/>
          <p:nvPr/>
        </p:nvSpPr>
        <p:spPr>
          <a:xfrm>
            <a:off x="4580850" y="3898993"/>
            <a:ext cx="806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Heating</a:t>
            </a:r>
            <a:endParaRPr lang="ko-KR" altLang="en-US" sz="10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AF06A26-CBF8-4601-B698-67A103C88B6E}"/>
              </a:ext>
            </a:extLst>
          </p:cNvPr>
          <p:cNvCxnSpPr>
            <a:cxnSpLocks/>
          </p:cNvCxnSpPr>
          <p:nvPr/>
        </p:nvCxnSpPr>
        <p:spPr>
          <a:xfrm>
            <a:off x="904735" y="4025951"/>
            <a:ext cx="3356700" cy="0"/>
          </a:xfrm>
          <a:prstGeom prst="straightConnector1">
            <a:avLst/>
          </a:prstGeom>
          <a:ln w="57150">
            <a:solidFill>
              <a:srgbClr val="2A3E4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CA3C841-0C55-452E-97F6-0D15470AE11C}"/>
              </a:ext>
            </a:extLst>
          </p:cNvPr>
          <p:cNvGrpSpPr/>
          <p:nvPr/>
        </p:nvGrpSpPr>
        <p:grpSpPr>
          <a:xfrm>
            <a:off x="4082306" y="3558621"/>
            <a:ext cx="270620" cy="267578"/>
            <a:chOff x="4082306" y="2222150"/>
            <a:chExt cx="270620" cy="267578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3247BF7D-D8BE-4879-9A13-2CB32A05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3C36CDE-82AF-4D22-A301-F5658F041091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D834BD0-DD47-4A1F-8752-7F7525BE6590}"/>
              </a:ext>
            </a:extLst>
          </p:cNvPr>
          <p:cNvGrpSpPr/>
          <p:nvPr/>
        </p:nvGrpSpPr>
        <p:grpSpPr>
          <a:xfrm>
            <a:off x="3618925" y="3558621"/>
            <a:ext cx="270620" cy="267578"/>
            <a:chOff x="4082306" y="2222150"/>
            <a:chExt cx="270620" cy="26757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869DA18B-39A4-4693-8C3B-21A9394A1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A4874E5-0A2E-4F67-B2C5-339A33012AEF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60C479B-D286-46DA-BB14-8BD37603F824}"/>
              </a:ext>
            </a:extLst>
          </p:cNvPr>
          <p:cNvGrpSpPr/>
          <p:nvPr/>
        </p:nvGrpSpPr>
        <p:grpSpPr>
          <a:xfrm>
            <a:off x="3155542" y="3558621"/>
            <a:ext cx="270620" cy="267578"/>
            <a:chOff x="4082306" y="2222150"/>
            <a:chExt cx="270620" cy="267578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38A5AFB-0687-4EFE-8B2A-0445BA3E6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1A7FD5A-44D6-4F1D-951C-26420666AA60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3756ABC-54BF-4B6A-B66A-D1F321B3466B}"/>
              </a:ext>
            </a:extLst>
          </p:cNvPr>
          <p:cNvGrpSpPr/>
          <p:nvPr/>
        </p:nvGrpSpPr>
        <p:grpSpPr>
          <a:xfrm>
            <a:off x="2692159" y="3558621"/>
            <a:ext cx="270620" cy="267578"/>
            <a:chOff x="4082306" y="2222150"/>
            <a:chExt cx="270620" cy="267578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AA92F743-F256-425F-B5F9-D352AAE4F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C2DF7E63-0740-47BA-9D1A-244F0060FA84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60A5304-8FCE-4F0C-B3FE-40ABCF361AC1}"/>
              </a:ext>
            </a:extLst>
          </p:cNvPr>
          <p:cNvGrpSpPr/>
          <p:nvPr/>
        </p:nvGrpSpPr>
        <p:grpSpPr>
          <a:xfrm>
            <a:off x="2228776" y="3558621"/>
            <a:ext cx="270620" cy="267578"/>
            <a:chOff x="4082306" y="2222150"/>
            <a:chExt cx="270620" cy="267578"/>
          </a:xfrm>
        </p:grpSpPr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D5D72649-C38A-4EBA-8CE4-1C546BA4E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D9F88582-F3B2-4E83-8BD5-E346753992CD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10EB743-2089-40ED-BB14-DC2BDA106F60}"/>
              </a:ext>
            </a:extLst>
          </p:cNvPr>
          <p:cNvGrpSpPr/>
          <p:nvPr/>
        </p:nvGrpSpPr>
        <p:grpSpPr>
          <a:xfrm>
            <a:off x="1765393" y="3558621"/>
            <a:ext cx="270620" cy="267578"/>
            <a:chOff x="4082306" y="2222150"/>
            <a:chExt cx="270620" cy="267578"/>
          </a:xfrm>
        </p:grpSpPr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E70D8FA7-79BF-4A6B-A8AF-0B9FF074C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B49F053-E7A3-4420-A78B-7171154048EB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934DFA6-F1A4-49E9-AE5F-58F31929B187}"/>
              </a:ext>
            </a:extLst>
          </p:cNvPr>
          <p:cNvGrpSpPr/>
          <p:nvPr/>
        </p:nvGrpSpPr>
        <p:grpSpPr>
          <a:xfrm>
            <a:off x="1302010" y="3558621"/>
            <a:ext cx="270620" cy="267578"/>
            <a:chOff x="4082306" y="2222150"/>
            <a:chExt cx="270620" cy="267578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F4D994A9-831D-49B9-9A79-B6D0DF11B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2A63BC29-A521-47BC-8229-C2B6BEBBCE48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F467D13-6816-452E-82B2-CEF35C1AE238}"/>
              </a:ext>
            </a:extLst>
          </p:cNvPr>
          <p:cNvGrpSpPr/>
          <p:nvPr/>
        </p:nvGrpSpPr>
        <p:grpSpPr>
          <a:xfrm>
            <a:off x="838627" y="3558621"/>
            <a:ext cx="270620" cy="267578"/>
            <a:chOff x="4082306" y="2222150"/>
            <a:chExt cx="270620" cy="267578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DE405D8-9F75-4850-A109-E06EDBF6F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4082306" y="2222150"/>
              <a:ext cx="270620" cy="267578"/>
            </a:xfrm>
            <a:prstGeom prst="rect">
              <a:avLst/>
            </a:prstGeom>
          </p:spPr>
        </p:pic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9A244DB-E067-4197-B4F6-4F9667BD3F9F}"/>
                </a:ext>
              </a:extLst>
            </p:cNvPr>
            <p:cNvSpPr/>
            <p:nvPr/>
          </p:nvSpPr>
          <p:spPr>
            <a:xfrm>
              <a:off x="4107671" y="2241381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A94F1738-56AC-4E59-B98B-8AD55460424C}"/>
              </a:ext>
            </a:extLst>
          </p:cNvPr>
          <p:cNvGrpSpPr/>
          <p:nvPr/>
        </p:nvGrpSpPr>
        <p:grpSpPr>
          <a:xfrm>
            <a:off x="4826905" y="3549768"/>
            <a:ext cx="270620" cy="267578"/>
            <a:chOff x="5954945" y="2350706"/>
            <a:chExt cx="270620" cy="267578"/>
          </a:xfrm>
        </p:grpSpPr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1743E1B8-E03B-46A1-B494-A4BA8A4BB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4765" t="3977" r="3789" b="74819"/>
            <a:stretch/>
          </p:blipFill>
          <p:spPr>
            <a:xfrm>
              <a:off x="5954945" y="2350706"/>
              <a:ext cx="270620" cy="267578"/>
            </a:xfrm>
            <a:prstGeom prst="rect">
              <a:avLst/>
            </a:prstGeom>
          </p:spPr>
        </p:pic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2FB8F3F9-2544-451C-949F-706647346150}"/>
                </a:ext>
              </a:extLst>
            </p:cNvPr>
            <p:cNvSpPr/>
            <p:nvPr/>
          </p:nvSpPr>
          <p:spPr>
            <a:xfrm>
              <a:off x="5976590" y="2374550"/>
              <a:ext cx="219889" cy="2198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9</a:t>
              </a:r>
              <a:endPara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BEE7793-C4A3-4955-961F-400F9E2C5566}"/>
              </a:ext>
            </a:extLst>
          </p:cNvPr>
          <p:cNvSpPr txBox="1"/>
          <p:nvPr/>
        </p:nvSpPr>
        <p:spPr>
          <a:xfrm>
            <a:off x="6351209" y="3190868"/>
            <a:ext cx="16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단계 온도조절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2002C34A-2861-4673-AD05-3C5D691EC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765" t="3977" r="3789" b="74819"/>
          <a:stretch/>
        </p:blipFill>
        <p:spPr>
          <a:xfrm>
            <a:off x="6761259" y="1293636"/>
            <a:ext cx="270620" cy="26757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F7353579-CBE2-4705-9E2E-D1A6F2548CA8}"/>
              </a:ext>
            </a:extLst>
          </p:cNvPr>
          <p:cNvSpPr txBox="1"/>
          <p:nvPr/>
        </p:nvSpPr>
        <p:spPr>
          <a:xfrm>
            <a:off x="7040905" y="780328"/>
            <a:ext cx="16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 ON/OFF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A33F1A0E-6C2C-4471-AB47-5A98B9EC896B}"/>
              </a:ext>
            </a:extLst>
          </p:cNvPr>
          <p:cNvCxnSpPr>
            <a:stCxn id="135" idx="0"/>
            <a:endCxn id="137" idx="1"/>
          </p:cNvCxnSpPr>
          <p:nvPr/>
        </p:nvCxnSpPr>
        <p:spPr>
          <a:xfrm rot="5400000" flipH="1" flipV="1">
            <a:off x="6789028" y="1041759"/>
            <a:ext cx="359419" cy="144336"/>
          </a:xfrm>
          <a:prstGeom prst="bentConnector2">
            <a:avLst/>
          </a:prstGeom>
          <a:ln w="38100">
            <a:solidFill>
              <a:srgbClr val="38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 방식 전환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F323F1-5C4D-4028-9A9B-B6CCF35C1054}"/>
              </a:ext>
            </a:extLst>
          </p:cNvPr>
          <p:cNvGrpSpPr/>
          <p:nvPr/>
        </p:nvGrpSpPr>
        <p:grpSpPr>
          <a:xfrm>
            <a:off x="2070060" y="1493209"/>
            <a:ext cx="5021580" cy="1876056"/>
            <a:chOff x="1931445" y="1056192"/>
            <a:chExt cx="5021580" cy="1876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B0B004-6468-4F37-90F7-4CC2BC33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467" t="18598" r="9197" b="32454"/>
            <a:stretch/>
          </p:blipFill>
          <p:spPr>
            <a:xfrm>
              <a:off x="3755480" y="1538559"/>
              <a:ext cx="1373510" cy="826582"/>
            </a:xfrm>
            <a:prstGeom prst="rect">
              <a:avLst/>
            </a:prstGeom>
          </p:spPr>
        </p:pic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316A827D-4C34-4803-BEE9-2BD02AED6115}"/>
                </a:ext>
              </a:extLst>
            </p:cNvPr>
            <p:cNvSpPr/>
            <p:nvPr/>
          </p:nvSpPr>
          <p:spPr>
            <a:xfrm>
              <a:off x="4256517" y="1056192"/>
              <a:ext cx="371436" cy="407081"/>
            </a:xfrm>
            <a:prstGeom prst="downArrow">
              <a:avLst/>
            </a:prstGeom>
            <a:solidFill>
              <a:srgbClr val="23C7AC"/>
            </a:solidFill>
            <a:ln>
              <a:solidFill>
                <a:srgbClr val="23C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A95F3D-AB38-4B73-893A-37ADFF38D31F}"/>
                </a:ext>
              </a:extLst>
            </p:cNvPr>
            <p:cNvSpPr txBox="1"/>
            <p:nvPr/>
          </p:nvSpPr>
          <p:spPr>
            <a:xfrm>
              <a:off x="1931445" y="2624471"/>
              <a:ext cx="50215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FND </a:t>
              </a:r>
              <a:r>
                <a:rPr lang="ko-KR" altLang="en-US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↔ </a:t>
              </a:r>
              <a:r>
                <a:rPr lang="en-US" altLang="ko-KR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Motor </a:t>
              </a:r>
              <a:r>
                <a:rPr lang="ko-KR" altLang="en-US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기능 전환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52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공조기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풍량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변경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0776EC-95CB-4E15-BA4F-7B309D1062E1}"/>
              </a:ext>
            </a:extLst>
          </p:cNvPr>
          <p:cNvGrpSpPr/>
          <p:nvPr/>
        </p:nvGrpSpPr>
        <p:grpSpPr>
          <a:xfrm>
            <a:off x="1548648" y="1895677"/>
            <a:ext cx="1532019" cy="1368391"/>
            <a:chOff x="1548648" y="1895677"/>
            <a:chExt cx="1532019" cy="1368391"/>
          </a:xfrm>
        </p:grpSpPr>
        <p:sp>
          <p:nvSpPr>
            <p:cNvPr id="18" name="사다리꼴 17">
              <a:extLst>
                <a:ext uri="{FF2B5EF4-FFF2-40B4-BE49-F238E27FC236}">
                  <a16:creationId xmlns:a16="http://schemas.microsoft.com/office/drawing/2014/main" id="{F1E00435-DEB1-4642-91E2-D64A32CC0BB3}"/>
                </a:ext>
              </a:extLst>
            </p:cNvPr>
            <p:cNvSpPr/>
            <p:nvPr/>
          </p:nvSpPr>
          <p:spPr>
            <a:xfrm>
              <a:off x="1660845" y="2784169"/>
              <a:ext cx="1308163" cy="479899"/>
            </a:xfrm>
            <a:prstGeom prst="trapezoid">
              <a:avLst/>
            </a:prstGeom>
            <a:solidFill>
              <a:schemeClr val="accent3"/>
            </a:solidFill>
            <a:ln w="57150">
              <a:solidFill>
                <a:srgbClr val="38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통형 81">
              <a:extLst>
                <a:ext uri="{FF2B5EF4-FFF2-40B4-BE49-F238E27FC236}">
                  <a16:creationId xmlns:a16="http://schemas.microsoft.com/office/drawing/2014/main" id="{67FFCEF4-E671-494B-BD1B-6A240554F164}"/>
                </a:ext>
              </a:extLst>
            </p:cNvPr>
            <p:cNvSpPr/>
            <p:nvPr/>
          </p:nvSpPr>
          <p:spPr>
            <a:xfrm>
              <a:off x="2086498" y="1895677"/>
              <a:ext cx="459374" cy="1189323"/>
            </a:xfrm>
            <a:prstGeom prst="can">
              <a:avLst/>
            </a:prstGeom>
            <a:solidFill>
              <a:schemeClr val="accent3"/>
            </a:solidFill>
            <a:ln w="57150"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화살표: 왼쪽으로 구부러짐 82">
              <a:extLst>
                <a:ext uri="{FF2B5EF4-FFF2-40B4-BE49-F238E27FC236}">
                  <a16:creationId xmlns:a16="http://schemas.microsoft.com/office/drawing/2014/main" id="{DA92CD93-C628-44F9-8947-99BCE34A0AF1}"/>
                </a:ext>
              </a:extLst>
            </p:cNvPr>
            <p:cNvSpPr/>
            <p:nvPr/>
          </p:nvSpPr>
          <p:spPr>
            <a:xfrm>
              <a:off x="2732391" y="2064378"/>
              <a:ext cx="348276" cy="535159"/>
            </a:xfrm>
            <a:prstGeom prst="curvedLeftArrow">
              <a:avLst/>
            </a:prstGeom>
            <a:solidFill>
              <a:srgbClr val="23C7AC"/>
            </a:solidFill>
            <a:ln>
              <a:solidFill>
                <a:srgbClr val="23C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화살표: 왼쪽으로 구부러짐 83">
              <a:extLst>
                <a:ext uri="{FF2B5EF4-FFF2-40B4-BE49-F238E27FC236}">
                  <a16:creationId xmlns:a16="http://schemas.microsoft.com/office/drawing/2014/main" id="{3AB3B570-6014-455E-9E68-D91B5D8A26DA}"/>
                </a:ext>
              </a:extLst>
            </p:cNvPr>
            <p:cNvSpPr/>
            <p:nvPr/>
          </p:nvSpPr>
          <p:spPr>
            <a:xfrm rot="10800000">
              <a:off x="1548648" y="2064378"/>
              <a:ext cx="348276" cy="535159"/>
            </a:xfrm>
            <a:prstGeom prst="curvedLeftArrow">
              <a:avLst/>
            </a:prstGeom>
            <a:solidFill>
              <a:srgbClr val="23C7AC"/>
            </a:solidFill>
            <a:ln>
              <a:solidFill>
                <a:srgbClr val="23C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63557FB-4A54-48AA-BB5E-84534FFA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7750" y="1901269"/>
            <a:ext cx="1447603" cy="144760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F6D0B0-CDD0-4704-BCCD-15E16CBB28CD}"/>
              </a:ext>
            </a:extLst>
          </p:cNvPr>
          <p:cNvCxnSpPr>
            <a:cxnSpLocks/>
          </p:cNvCxnSpPr>
          <p:nvPr/>
        </p:nvCxnSpPr>
        <p:spPr>
          <a:xfrm>
            <a:off x="3244075" y="2599537"/>
            <a:ext cx="2653805" cy="0"/>
          </a:xfrm>
          <a:prstGeom prst="straightConnector1">
            <a:avLst/>
          </a:prstGeom>
          <a:ln w="57150">
            <a:solidFill>
              <a:srgbClr val="2A3E4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82ED14-970D-468D-9C4C-67F17D968714}"/>
              </a:ext>
            </a:extLst>
          </p:cNvPr>
          <p:cNvSpPr txBox="1"/>
          <p:nvPr/>
        </p:nvSpPr>
        <p:spPr>
          <a:xfrm>
            <a:off x="3307080" y="2784169"/>
            <a:ext cx="255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모터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회전 속도 증가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357A18-CB3E-4C83-A8B7-5ED0AE6DC489}"/>
              </a:ext>
            </a:extLst>
          </p:cNvPr>
          <p:cNvSpPr txBox="1"/>
          <p:nvPr/>
        </p:nvSpPr>
        <p:spPr>
          <a:xfrm>
            <a:off x="1768505" y="3264068"/>
            <a:ext cx="118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potentio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02BDD-74A9-47EC-A753-44F33B82C281}"/>
              </a:ext>
            </a:extLst>
          </p:cNvPr>
          <p:cNvSpPr txBox="1"/>
          <p:nvPr/>
        </p:nvSpPr>
        <p:spPr>
          <a:xfrm>
            <a:off x="6281333" y="1516628"/>
            <a:ext cx="118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Step: 1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2A3E6-CC0F-488F-9067-92551BA2EA30}"/>
              </a:ext>
            </a:extLst>
          </p:cNvPr>
          <p:cNvSpPr txBox="1"/>
          <p:nvPr/>
        </p:nvSpPr>
        <p:spPr>
          <a:xfrm>
            <a:off x="6281333" y="1516627"/>
            <a:ext cx="118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Step: 10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6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608</Words>
  <Application>Microsoft Office PowerPoint</Application>
  <PresentationFormat>화면 슬라이드 쇼(16:9)</PresentationFormat>
  <Paragraphs>237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Josefin Sans</vt:lpstr>
      <vt:lpstr>Abel</vt:lpstr>
      <vt:lpstr>Staatliches</vt:lpstr>
      <vt:lpstr>Fira Sans Condensed ExtraLight</vt:lpstr>
      <vt:lpstr>휴먼둥근헤드라인</vt:lpstr>
      <vt:lpstr>Arial</vt:lpstr>
      <vt:lpstr>Dosis ExtraLight</vt:lpstr>
      <vt:lpstr>Isometric Proposal by Slidesgo</vt:lpstr>
      <vt:lpstr>귀여운 고슴도치 1차 프로젝트</vt:lpstr>
      <vt:lpstr>CONTENTS OF THIS TEMPLATE</vt:lpstr>
      <vt:lpstr>구현 기능</vt:lpstr>
      <vt:lpstr>차량용 공조기 기능 분석</vt:lpstr>
      <vt:lpstr>공조기 모드 변경 </vt:lpstr>
      <vt:lpstr>공조기 운행 시간 및 시간 변경</vt:lpstr>
      <vt:lpstr>공조기 온도 변경 </vt:lpstr>
      <vt:lpstr>출력 방식 전환</vt:lpstr>
      <vt:lpstr>공조기 풍량 변경</vt:lpstr>
      <vt:lpstr>구현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시연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 1차 프로젝트</dc:title>
  <cp:lastModifiedBy>mangusn1@ajou.ac.kr</cp:lastModifiedBy>
  <cp:revision>18</cp:revision>
  <dcterms:modified xsi:type="dcterms:W3CDTF">2020-09-14T06:02:19Z</dcterms:modified>
</cp:coreProperties>
</file>